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7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48FD0-27B2-89B3-95A7-72AE5E3AB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F36E0B-BCF4-5C5E-E448-3DE9C9C08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8D19FA-A75D-A135-00C9-5BBC5D9C6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90F0-1A4B-46A8-A1B1-C058FE6AFAB2}" type="datetimeFigureOut">
              <a:rPr lang="es-CO" smtClean="0"/>
              <a:t>22/11/2022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FE675C-CFFD-503B-8B07-587A2AC9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FC22E4-B54C-7B6B-9930-52493947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CB31-4F8A-46E0-822A-E59F358877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220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80753-8E1D-AEB1-408E-1219D279B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8A6168-7A22-D4CD-4705-174FB7D60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79C4E9-4616-C0E1-85F0-0AEB92AA7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90F0-1A4B-46A8-A1B1-C058FE6AFAB2}" type="datetimeFigureOut">
              <a:rPr lang="es-CO" smtClean="0"/>
              <a:t>22/11/2022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E8BE5F-057C-6187-2B38-C2ACF404E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D405C-594D-B89B-EF89-81D2C9DA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CB31-4F8A-46E0-822A-E59F358877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593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175CF5-9948-EE03-2349-098F18F3E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984250-20B2-D915-E6E4-6943FFD02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BD25F3-3942-7F98-55F9-CD875733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90F0-1A4B-46A8-A1B1-C058FE6AFAB2}" type="datetimeFigureOut">
              <a:rPr lang="es-CO" smtClean="0"/>
              <a:t>22/11/2022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2CD0E-DD63-26E4-E145-4921CB2D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5AD039-7ACB-F6B4-DAB2-AFAB9987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CB31-4F8A-46E0-822A-E59F358877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245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A2A9A-7DF3-3ABB-433A-D16A7F0DB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B7F8B3-17FA-E054-A798-9B110B250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5DC92B-465F-8B6A-C529-C7184984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90F0-1A4B-46A8-A1B1-C058FE6AFAB2}" type="datetimeFigureOut">
              <a:rPr lang="es-CO" smtClean="0"/>
              <a:t>22/11/2022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ADCDEF-05B0-81F8-1ED0-C294519E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E317C-AA44-F4FD-0B8A-D3BFA2F5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CB31-4F8A-46E0-822A-E59F358877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279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14B17-BF4D-CF52-AF82-1233E9E5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630254-0004-E7B8-DA47-64D600741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16D9B6-1DA7-CC52-58BA-8AA55C48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90F0-1A4B-46A8-A1B1-C058FE6AFAB2}" type="datetimeFigureOut">
              <a:rPr lang="es-CO" smtClean="0"/>
              <a:t>22/11/2022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9B3C04-2A6D-E396-909D-69886B41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EC3260-9A8C-C61C-A89E-B2CC4255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CB31-4F8A-46E0-822A-E59F358877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901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D78DB-E791-82BF-64DA-FEFFFCCC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C978A1-3C33-6E2A-89B4-5D2663350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DACDD2-4FDB-0501-0F7A-EE56C97E8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9D0BCF-35E7-9102-5467-0DCE6790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90F0-1A4B-46A8-A1B1-C058FE6AFAB2}" type="datetimeFigureOut">
              <a:rPr lang="es-CO" smtClean="0"/>
              <a:t>22/11/2022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C0A5E6-E405-A400-2741-B94A3DBD2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D15FF2-8874-9F2F-0288-A81D9D28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CB31-4F8A-46E0-822A-E59F358877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147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7DDD9-63E4-33F0-AD42-278701C3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A245EB-0900-BA71-9965-9574ADDFD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E6618E-0D34-561C-093B-D2791CD9D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CA240F-884B-D678-1593-EF159DA82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6AC9F7-30FC-268B-3BEC-A1795CE0D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6E2CC-7958-8E6F-6AEA-92863BD5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90F0-1A4B-46A8-A1B1-C058FE6AFAB2}" type="datetimeFigureOut">
              <a:rPr lang="es-CO" smtClean="0"/>
              <a:t>22/11/2022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83DD4B-F63E-16BD-6383-8AF7348C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7FE780-28F6-757B-B404-402D6425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CB31-4F8A-46E0-822A-E59F358877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897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E9F67-9993-A66A-CD5D-F94A1828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6A9B4E-94A4-E894-2BF3-CC1CAA4F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90F0-1A4B-46A8-A1B1-C058FE6AFAB2}" type="datetimeFigureOut">
              <a:rPr lang="es-CO" smtClean="0"/>
              <a:t>22/11/2022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D1A924-247E-A36C-A127-350C240E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8D157D-87B2-D5BA-FA33-CE505765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CB31-4F8A-46E0-822A-E59F358877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513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6BE137-F4DD-F8C3-FC15-3D5B8ECE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90F0-1A4B-46A8-A1B1-C058FE6AFAB2}" type="datetimeFigureOut">
              <a:rPr lang="es-CO" smtClean="0"/>
              <a:t>22/11/2022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292DA4-A1F5-FD38-3C26-FA813C41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E5ADB3-C08E-EEA4-728C-B4291C45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CB31-4F8A-46E0-822A-E59F358877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883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43B1E-46D7-5407-0161-D8F83C3F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18ACB2-756C-A112-E296-228E6801D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B713A9-BCB6-4BE6-E048-1D272F8FB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050C97-F4C5-8143-45E0-101EEF53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90F0-1A4B-46A8-A1B1-C058FE6AFAB2}" type="datetimeFigureOut">
              <a:rPr lang="es-CO" smtClean="0"/>
              <a:t>22/11/2022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10A7F7-3F1B-993F-07A4-CB93CB80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26E388-592C-2DD1-8B60-A433258C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CB31-4F8A-46E0-822A-E59F358877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018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4BFDED-199E-1136-DBCD-6C236705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D4F77D1-578A-81C5-5C00-395F77487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DF0108-7B97-5EA8-B7F9-FE9588627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6EB689-A929-3A15-FC05-D09629C91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90F0-1A4B-46A8-A1B1-C058FE6AFAB2}" type="datetimeFigureOut">
              <a:rPr lang="es-CO" smtClean="0"/>
              <a:t>22/11/2022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FCB5AA-951A-26EF-DEDE-7D1E1268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2DB1DC-964D-E446-5B40-7767CC5E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1CB31-4F8A-46E0-822A-E59F358877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889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252A60-9CD8-381B-2007-F17AC2EE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C08E0E-6E2D-5AE7-A916-C0BF84EED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7502E-C5B0-1BCF-FBD3-2E9CD0B4C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90F0-1A4B-46A8-A1B1-C058FE6AFAB2}" type="datetimeFigureOut">
              <a:rPr lang="es-CO" smtClean="0"/>
              <a:t>22/11/2022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CFA9B5-D193-D54D-3DFF-0AD25BBAD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1840B-C2F4-50C6-232B-33B060E7F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1CB31-4F8A-46E0-822A-E59F358877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737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131D9B9-73C2-4832-CA02-4C2A47096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1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866CFA-B614-4D46-AD5A-A07E142A4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3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5513EA-19BE-B0D3-C6D2-F589B945E1B7}"/>
              </a:ext>
            </a:extLst>
          </p:cNvPr>
          <p:cNvSpPr txBox="1"/>
          <p:nvPr/>
        </p:nvSpPr>
        <p:spPr>
          <a:xfrm>
            <a:off x="781878" y="490330"/>
            <a:ext cx="10084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rgbClr val="0069B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TITULO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FAE46F-2B3B-5B9D-E265-7273841AEAE1}"/>
              </a:ext>
            </a:extLst>
          </p:cNvPr>
          <p:cNvSpPr txBox="1"/>
          <p:nvPr/>
        </p:nvSpPr>
        <p:spPr>
          <a:xfrm>
            <a:off x="781877" y="1406901"/>
            <a:ext cx="1008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500" b="1" dirty="0">
                <a:solidFill>
                  <a:srgbClr val="0069B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Subtitulo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E0F884-E1FB-E249-26C8-4BB88442682B}"/>
              </a:ext>
            </a:extLst>
          </p:cNvPr>
          <p:cNvSpPr txBox="1"/>
          <p:nvPr/>
        </p:nvSpPr>
        <p:spPr>
          <a:xfrm>
            <a:off x="781876" y="2292597"/>
            <a:ext cx="100849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b="1" dirty="0">
                <a:solidFill>
                  <a:srgbClr val="0069B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424179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396D987-E2B7-B9D1-3D58-180A0496BD17}"/>
              </a:ext>
            </a:extLst>
          </p:cNvPr>
          <p:cNvSpPr txBox="1"/>
          <p:nvPr/>
        </p:nvSpPr>
        <p:spPr>
          <a:xfrm>
            <a:off x="781878" y="490330"/>
            <a:ext cx="10084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TITULO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A751A4-ABEC-359B-49E8-5F4C43650319}"/>
              </a:ext>
            </a:extLst>
          </p:cNvPr>
          <p:cNvSpPr txBox="1"/>
          <p:nvPr/>
        </p:nvSpPr>
        <p:spPr>
          <a:xfrm>
            <a:off x="781877" y="1406901"/>
            <a:ext cx="1008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500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Subtitulo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52C187-DB85-97F4-D9D9-455C71B2E4FD}"/>
              </a:ext>
            </a:extLst>
          </p:cNvPr>
          <p:cNvSpPr txBox="1"/>
          <p:nvPr/>
        </p:nvSpPr>
        <p:spPr>
          <a:xfrm>
            <a:off x="781876" y="2292597"/>
            <a:ext cx="100849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500" b="1" dirty="0">
                <a:solidFill>
                  <a:srgbClr val="FFC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7453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396D987-E2B7-B9D1-3D58-180A0496BD17}"/>
              </a:ext>
            </a:extLst>
          </p:cNvPr>
          <p:cNvSpPr txBox="1"/>
          <p:nvPr/>
        </p:nvSpPr>
        <p:spPr>
          <a:xfrm>
            <a:off x="781878" y="490330"/>
            <a:ext cx="10084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TITULO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A751A4-ABEC-359B-49E8-5F4C43650319}"/>
              </a:ext>
            </a:extLst>
          </p:cNvPr>
          <p:cNvSpPr txBox="1"/>
          <p:nvPr/>
        </p:nvSpPr>
        <p:spPr>
          <a:xfrm>
            <a:off x="781877" y="1406901"/>
            <a:ext cx="1008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5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Subtitulo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52C187-DB85-97F4-D9D9-455C71B2E4FD}"/>
              </a:ext>
            </a:extLst>
          </p:cNvPr>
          <p:cNvSpPr txBox="1"/>
          <p:nvPr/>
        </p:nvSpPr>
        <p:spPr>
          <a:xfrm>
            <a:off x="781876" y="2292597"/>
            <a:ext cx="100849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5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4939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D88F2A-EA93-77D4-7AE9-2861C5C87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83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</Words>
  <Application>Microsoft Office PowerPoint</Application>
  <PresentationFormat>Panorámica</PresentationFormat>
  <Paragraphs>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Kendex Navarro</dc:creator>
  <cp:lastModifiedBy>Kendex Navarro</cp:lastModifiedBy>
  <cp:revision>1</cp:revision>
  <dcterms:created xsi:type="dcterms:W3CDTF">2022-11-22T16:36:53Z</dcterms:created>
  <dcterms:modified xsi:type="dcterms:W3CDTF">2022-11-22T17:34:26Z</dcterms:modified>
</cp:coreProperties>
</file>