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042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807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199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9970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6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084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682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792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362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2213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57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506CE-431F-4252-A49D-A67F8129F07E}" type="datetimeFigureOut">
              <a:rPr lang="es-CO" smtClean="0"/>
              <a:t>22/11/2022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3F9D-13AB-4352-A04D-98D333238C7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94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2581" y="577416"/>
            <a:ext cx="11323783" cy="5620184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latin typeface="Arial Black" panose="020B0A04020102020204" pitchFamily="34" charset="0"/>
              </a:rPr>
              <a:t>Este año realizamos la versión 24 del Concurso de Oratoria “Tu lenguaje y expresión creadores de mundos”, en el que participaron 586 alumnos de la instituciones educativas del municipio y que tiene como objetivo de promover los derechos humanos.</a:t>
            </a:r>
            <a:endParaRPr lang="es-CO" sz="4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24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2581" y="577416"/>
            <a:ext cx="11323783" cy="5620184"/>
          </a:xfrm>
        </p:spPr>
        <p:txBody>
          <a:bodyPr>
            <a:noAutofit/>
          </a:bodyPr>
          <a:lstStyle/>
          <a:p>
            <a:r>
              <a:rPr lang="es-ES" sz="5400" dirty="0" smtClean="0">
                <a:latin typeface="Arial Black" panose="020B0A04020102020204" pitchFamily="34" charset="0"/>
              </a:rPr>
              <a:t>En </a:t>
            </a:r>
            <a:r>
              <a:rPr lang="es-ES" sz="5400" dirty="0">
                <a:latin typeface="Arial Black" panose="020B0A04020102020204" pitchFamily="34" charset="0"/>
              </a:rPr>
              <a:t>el Concurso de Oratoria Regional 2022 logramos obtener el primer puesto en la Categoría Superior con la participante </a:t>
            </a:r>
            <a:r>
              <a:rPr lang="es-ES" sz="5400" dirty="0" err="1">
                <a:latin typeface="Arial Black" panose="020B0A04020102020204" pitchFamily="34" charset="0"/>
              </a:rPr>
              <a:t>Dainis</a:t>
            </a:r>
            <a:r>
              <a:rPr lang="es-ES" sz="5400" dirty="0">
                <a:latin typeface="Arial Black" panose="020B0A04020102020204" pitchFamily="34" charset="0"/>
              </a:rPr>
              <a:t> Márquez Hidalgo, quien nos representará en el Concurso Nacional de Oratoria.</a:t>
            </a:r>
            <a:endParaRPr lang="es-CO" sz="4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13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5635" y="1265383"/>
            <a:ext cx="11323783" cy="5514109"/>
          </a:xfrm>
        </p:spPr>
        <p:txBody>
          <a:bodyPr>
            <a:noAutofit/>
          </a:bodyPr>
          <a:lstStyle/>
          <a:p>
            <a:r>
              <a:rPr lang="es-ES" sz="4000" dirty="0">
                <a:latin typeface="Arial Black" panose="020B0A04020102020204" pitchFamily="34" charset="0"/>
              </a:rPr>
              <a:t>El proceso de designación de apoyos se encuentra reglamentado por la ley 1996 de 2019,  procedimiento por medio del cual se nombra personas para brindar apoyo a las personas mayores de edad que presentan alguna limitación para ejercer plenamente la capacidad jurídica y que requieren acompañamiento para uno o varios actos jurídicos, procurando siempre garantizar el goce de los derechos fundamentales.</a:t>
            </a:r>
            <a:endParaRPr lang="es-CO" sz="4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8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272" y="914402"/>
            <a:ext cx="11323783" cy="5514109"/>
          </a:xfrm>
        </p:spPr>
        <p:txBody>
          <a:bodyPr>
            <a:noAutofit/>
          </a:bodyPr>
          <a:lstStyle/>
          <a:p>
            <a:r>
              <a:rPr lang="es-ES" sz="4800" dirty="0">
                <a:latin typeface="Arial Black" panose="020B0A04020102020204" pitchFamily="34" charset="0"/>
              </a:rPr>
              <a:t>Para acceder al servicio de ley de apoyo, la persona con necesidad o un tercero solicitante, puede venir a la Personería Municipal y requerir la valoración. Luego de realizada la valoración, se procederá a adelantar los trámites legales tendientes a adjudicar el apoyo. </a:t>
            </a:r>
            <a:endParaRPr lang="es-CO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67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5563" y="1246909"/>
            <a:ext cx="11323783" cy="4932219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latin typeface="Arial Black" panose="020B0A04020102020204" pitchFamily="34" charset="0"/>
              </a:rPr>
              <a:t>Para acceder al servicio de ley de apoyo, la persona con necesidad o un tercero solicitante, puede venir a la Personería Municipal y requerir la valoración. Luego de realizada la valoración, se procederá a adelantar los trámites legales tendientes a adjudicar el apoyo. </a:t>
            </a:r>
            <a:endParaRPr lang="es-CO" sz="4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7091" y="406400"/>
            <a:ext cx="11323783" cy="3343564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latin typeface="Arial Black" panose="020B0A04020102020204" pitchFamily="34" charset="0"/>
              </a:rPr>
              <a:t>El proceso de la ley de apoyo en la personería de Itagüí ha sido exitoso, en tanto contamos con personal idóneo para realizar la valoración y el trámite.</a:t>
            </a:r>
            <a:endParaRPr lang="es-CO" sz="4800" b="1" dirty="0">
              <a:latin typeface="Arial Black" panose="020B0A04020102020204" pitchFamily="34" charset="0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277090" y="3001818"/>
            <a:ext cx="11323783" cy="33435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latin typeface="Arial Black" panose="020B0A04020102020204" pitchFamily="34" charset="0"/>
              </a:rPr>
              <a:t>La Personería Municipal de Itagüí a la fecha ha realizado 61 valoraciones y 13 demandas ante los jueces, para apoyar a las personas con esa necesidad.</a:t>
            </a:r>
            <a:endParaRPr lang="es-CO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0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293</Words>
  <Application>Microsoft Office PowerPoint</Application>
  <PresentationFormat>Panorámica</PresentationFormat>
  <Paragraphs>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de Office</vt:lpstr>
      <vt:lpstr>Este año realizamos la versión 24 del Concurso de Oratoria “Tu lenguaje y expresión creadores de mundos”, en el que participaron 586 alumnos de la instituciones educativas del municipio y que tiene como objetivo de promover los derechos humanos.</vt:lpstr>
      <vt:lpstr>En el Concurso de Oratoria Regional 2022 logramos obtener el primer puesto en la Categoría Superior con la participante Dainis Márquez Hidalgo, quien nos representará en el Concurso Nacional de Oratoria.</vt:lpstr>
      <vt:lpstr>El proceso de designación de apoyos se encuentra reglamentado por la ley 1996 de 2019,  procedimiento por medio del cual se nombra personas para brindar apoyo a las personas mayores de edad que presentan alguna limitación para ejercer plenamente la capacidad jurídica y que requieren acompañamiento para uno o varios actos jurídicos, procurando siempre garantizar el goce de los derechos fundamentales.</vt:lpstr>
      <vt:lpstr>Para acceder al servicio de ley de apoyo, la persona con necesidad o un tercero solicitante, puede venir a la Personería Municipal y requerir la valoración. Luego de realizada la valoración, se procederá a adelantar los trámites legales tendientes a adjudicar el apoyo. </vt:lpstr>
      <vt:lpstr>Para acceder al servicio de ley de apoyo, la persona con necesidad o un tercero solicitante, puede venir a la Personería Municipal y requerir la valoración. Luego de realizada la valoración, se procederá a adelantar los trámites legales tendientes a adjudicar el apoyo. </vt:lpstr>
      <vt:lpstr>El proceso de la ley de apoyo en la personería de Itagüí ha sido exitoso, en tanto contamos con personal idóneo para realizar la valoración y el trámite.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 año realizamos la versión 24 del Concurso de Oratoria “Tu lenguaje y expresión creadores de mundos”, en el que participaron 586 alumnos de la instituciones educativas del municipio y que tiene como objetivo de promover los derechos humanos.</dc:title>
  <dc:creator>Yeimy Viviana Montoya Suaza</dc:creator>
  <cp:lastModifiedBy>Yeimy Viviana Montoya Suaza</cp:lastModifiedBy>
  <cp:revision>2</cp:revision>
  <cp:lastPrinted>2022-11-22T19:13:56Z</cp:lastPrinted>
  <dcterms:created xsi:type="dcterms:W3CDTF">2022-11-22T19:13:44Z</dcterms:created>
  <dcterms:modified xsi:type="dcterms:W3CDTF">2022-11-22T20:13:40Z</dcterms:modified>
</cp:coreProperties>
</file>