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126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9458-0221-462A-8DFF-77B66BE9819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6D6-B6D4-40B7-B191-81174D4E9C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6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9458-0221-462A-8DFF-77B66BE9819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6D6-B6D4-40B7-B191-81174D4E9C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5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9458-0221-462A-8DFF-77B66BE9819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6D6-B6D4-40B7-B191-81174D4E9C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9458-0221-462A-8DFF-77B66BE9819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6D6-B6D4-40B7-B191-81174D4E9C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7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9458-0221-462A-8DFF-77B66BE9819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6D6-B6D4-40B7-B191-81174D4E9C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1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9458-0221-462A-8DFF-77B66BE9819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6D6-B6D4-40B7-B191-81174D4E9C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5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9458-0221-462A-8DFF-77B66BE9819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6D6-B6D4-40B7-B191-81174D4E9C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9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9458-0221-462A-8DFF-77B66BE9819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6D6-B6D4-40B7-B191-81174D4E9C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2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9458-0221-462A-8DFF-77B66BE9819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6D6-B6D4-40B7-B191-81174D4E9C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9458-0221-462A-8DFF-77B66BE9819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6D6-B6D4-40B7-B191-81174D4E9C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2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9458-0221-462A-8DFF-77B66BE9819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6D6-B6D4-40B7-B191-81174D4E9C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E9458-0221-462A-8DFF-77B66BE9819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E6D6-B6D4-40B7-B191-81174D4E9C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4"/>
          <a:stretch/>
        </p:blipFill>
        <p:spPr>
          <a:xfrm>
            <a:off x="-1643767" y="0"/>
            <a:ext cx="14358935" cy="68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16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5" b="48281"/>
          <a:stretch/>
        </p:blipFill>
        <p:spPr>
          <a:xfrm>
            <a:off x="1832919" y="0"/>
            <a:ext cx="8526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16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7" r="50410"/>
          <a:stretch/>
        </p:blipFill>
        <p:spPr>
          <a:xfrm>
            <a:off x="1621675" y="0"/>
            <a:ext cx="9221605" cy="68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16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4" t="15928" b="42878"/>
          <a:stretch/>
        </p:blipFill>
        <p:spPr>
          <a:xfrm>
            <a:off x="612480" y="13648"/>
            <a:ext cx="10967040" cy="68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16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2" t="16205" r="12630" b="79898"/>
          <a:stretch/>
        </p:blipFill>
        <p:spPr>
          <a:xfrm>
            <a:off x="3563819" y="0"/>
            <a:ext cx="5064362" cy="5064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9" t="57069"/>
          <a:stretch/>
        </p:blipFill>
        <p:spPr>
          <a:xfrm>
            <a:off x="1321069" y="411125"/>
            <a:ext cx="9845161" cy="64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3" b="43819"/>
          <a:stretch/>
        </p:blipFill>
        <p:spPr>
          <a:xfrm>
            <a:off x="0" y="-87924"/>
            <a:ext cx="12192204" cy="69459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t="4416" r="49576" b="60712"/>
          <a:stretch/>
        </p:blipFill>
        <p:spPr>
          <a:xfrm>
            <a:off x="0" y="-87924"/>
            <a:ext cx="12314665" cy="69459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9" b="2507"/>
          <a:stretch/>
        </p:blipFill>
        <p:spPr>
          <a:xfrm>
            <a:off x="13300035" y="295022"/>
            <a:ext cx="4404773" cy="668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2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6" r="50074" b="213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3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3"/>
          <a:stretch/>
        </p:blipFill>
        <p:spPr>
          <a:xfrm rot="16200000">
            <a:off x="2069973" y="-2260474"/>
            <a:ext cx="7880604" cy="1236345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30922" y="199672"/>
            <a:ext cx="10234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Inscripciones en el siguiente código QR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94" y="1957943"/>
            <a:ext cx="2857500" cy="28575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84385" y="4968884"/>
            <a:ext cx="102342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Nota: </a:t>
            </a:r>
            <a:r>
              <a:rPr lang="es-MX" sz="44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Recuerda cumplir con los requisitos antes de diligenciar el formulario</a:t>
            </a:r>
            <a:endParaRPr lang="es-MX" sz="4400" b="1" dirty="0" smtClean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80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18</Words>
  <Application>Microsoft Office PowerPoint</Application>
  <PresentationFormat>Panorámica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Dixguel03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Home</cp:lastModifiedBy>
  <cp:revision>11</cp:revision>
  <dcterms:created xsi:type="dcterms:W3CDTF">2022-03-01T18:40:52Z</dcterms:created>
  <dcterms:modified xsi:type="dcterms:W3CDTF">2022-03-01T21:41:42Z</dcterms:modified>
</cp:coreProperties>
</file>