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692" r:id="rId4"/>
  </p:sldMasterIdLst>
  <p:notesMasterIdLst>
    <p:notesMasterId r:id="rId47"/>
  </p:notesMasterIdLst>
  <p:sldIdLst>
    <p:sldId id="308" r:id="rId5"/>
    <p:sldId id="262" r:id="rId6"/>
    <p:sldId id="304" r:id="rId7"/>
    <p:sldId id="326" r:id="rId8"/>
    <p:sldId id="327" r:id="rId9"/>
    <p:sldId id="264" r:id="rId10"/>
    <p:sldId id="265" r:id="rId11"/>
    <p:sldId id="266" r:id="rId12"/>
    <p:sldId id="31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8" autoAdjust="0"/>
    <p:restoredTop sz="93190" autoAdjust="0"/>
  </p:normalViewPr>
  <p:slideViewPr>
    <p:cSldViewPr>
      <p:cViewPr varScale="1">
        <p:scale>
          <a:sx n="85" d="100"/>
          <a:sy n="85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y Maria Tapasco Henao" userId="1be5c29b-b1fe-4aae-bcfc-7607fefe2633" providerId="ADAL" clId="{D01EC3FE-9088-4012-9FF3-9D154236CDD7}"/>
    <pc:docChg chg="modSld">
      <pc:chgData name="Ruby Maria Tapasco Henao" userId="1be5c29b-b1fe-4aae-bcfc-7607fefe2633" providerId="ADAL" clId="{D01EC3FE-9088-4012-9FF3-9D154236CDD7}" dt="2022-02-23T03:01:21.117" v="10" actId="20577"/>
      <pc:docMkLst>
        <pc:docMk/>
      </pc:docMkLst>
      <pc:sldChg chg="modSp mod">
        <pc:chgData name="Ruby Maria Tapasco Henao" userId="1be5c29b-b1fe-4aae-bcfc-7607fefe2633" providerId="ADAL" clId="{D01EC3FE-9088-4012-9FF3-9D154236CDD7}" dt="2022-02-23T03:01:05.011" v="0" actId="1076"/>
        <pc:sldMkLst>
          <pc:docMk/>
          <pc:sldMk cId="3933946356" sldId="302"/>
        </pc:sldMkLst>
        <pc:picChg chg="mod">
          <ac:chgData name="Ruby Maria Tapasco Henao" userId="1be5c29b-b1fe-4aae-bcfc-7607fefe2633" providerId="ADAL" clId="{D01EC3FE-9088-4012-9FF3-9D154236CDD7}" dt="2022-02-23T03:01:05.011" v="0" actId="1076"/>
          <ac:picMkLst>
            <pc:docMk/>
            <pc:sldMk cId="3933946356" sldId="302"/>
            <ac:picMk id="4" creationId="{00000000-0000-0000-0000-000000000000}"/>
          </ac:picMkLst>
        </pc:picChg>
      </pc:sldChg>
      <pc:sldChg chg="modSp mod">
        <pc:chgData name="Ruby Maria Tapasco Henao" userId="1be5c29b-b1fe-4aae-bcfc-7607fefe2633" providerId="ADAL" clId="{D01EC3FE-9088-4012-9FF3-9D154236CDD7}" dt="2022-02-23T03:01:21.117" v="10" actId="20577"/>
        <pc:sldMkLst>
          <pc:docMk/>
          <pc:sldMk cId="3161688684" sldId="303"/>
        </pc:sldMkLst>
        <pc:spChg chg="mod">
          <ac:chgData name="Ruby Maria Tapasco Henao" userId="1be5c29b-b1fe-4aae-bcfc-7607fefe2633" providerId="ADAL" clId="{D01EC3FE-9088-4012-9FF3-9D154236CDD7}" dt="2022-02-23T03:01:21.117" v="10" actId="20577"/>
          <ac:spMkLst>
            <pc:docMk/>
            <pc:sldMk cId="3161688684" sldId="303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4" Type="http://schemas.openxmlformats.org/officeDocument/2006/relationships/image" Target="../media/image7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6.jpeg"/><Relationship Id="rId4" Type="http://schemas.openxmlformats.org/officeDocument/2006/relationships/image" Target="../media/image79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71.png"/><Relationship Id="rId7" Type="http://schemas.openxmlformats.org/officeDocument/2006/relationships/image" Target="../media/image31.png"/><Relationship Id="rId2" Type="http://schemas.openxmlformats.org/officeDocument/2006/relationships/image" Target="../media/image381.png"/><Relationship Id="rId1" Type="http://schemas.openxmlformats.org/officeDocument/2006/relationships/image" Target="../media/image391.png"/><Relationship Id="rId6" Type="http://schemas.openxmlformats.org/officeDocument/2006/relationships/image" Target="../media/image341.png"/><Relationship Id="rId5" Type="http://schemas.openxmlformats.org/officeDocument/2006/relationships/image" Target="../media/image351.png"/><Relationship Id="rId10" Type="http://schemas.openxmlformats.org/officeDocument/2006/relationships/image" Target="../media/image331.png"/><Relationship Id="rId4" Type="http://schemas.openxmlformats.org/officeDocument/2006/relationships/image" Target="../media/image361.png"/><Relationship Id="rId9" Type="http://schemas.openxmlformats.org/officeDocument/2006/relationships/image" Target="../media/image3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jpeg"/><Relationship Id="rId2" Type="http://schemas.openxmlformats.org/officeDocument/2006/relationships/image" Target="../media/image721.jpeg"/><Relationship Id="rId1" Type="http://schemas.openxmlformats.org/officeDocument/2006/relationships/image" Target="../media/image711.jpeg"/><Relationship Id="rId4" Type="http://schemas.openxmlformats.org/officeDocument/2006/relationships/image" Target="../media/image74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jpeg"/><Relationship Id="rId2" Type="http://schemas.openxmlformats.org/officeDocument/2006/relationships/image" Target="../media/image761.jpeg"/><Relationship Id="rId1" Type="http://schemas.openxmlformats.org/officeDocument/2006/relationships/image" Target="../media/image751.jpeg"/><Relationship Id="rId4" Type="http://schemas.openxmlformats.org/officeDocument/2006/relationships/image" Target="../media/image7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75E84-04BD-445C-B3FD-A1D5753FC1F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09374152-CCB5-49D3-BB3D-43136D6A7F22}">
      <dgm:prSet phldrT="[Texto]" custT="1"/>
      <dgm:spPr/>
      <dgm:t>
        <a:bodyPr/>
        <a:lstStyle/>
        <a:p>
          <a:r>
            <a:rPr lang="es-ES_tradnl" sz="2000" b="1" dirty="0">
              <a:solidFill>
                <a:srgbClr val="003399"/>
              </a:solidFill>
            </a:rPr>
            <a:t>Condiciones ambientales</a:t>
          </a:r>
          <a:endParaRPr lang="es-CO" sz="2000" b="1" dirty="0">
            <a:solidFill>
              <a:srgbClr val="003399"/>
            </a:solidFill>
          </a:endParaRPr>
        </a:p>
      </dgm:t>
    </dgm:pt>
    <dgm:pt modelId="{433B0BF8-82BB-454A-A610-9B140BBDE3FF}" type="parTrans" cxnId="{A80EBE2D-6EBF-4E5E-85E0-53F147C110F6}">
      <dgm:prSet/>
      <dgm:spPr/>
      <dgm:t>
        <a:bodyPr/>
        <a:lstStyle/>
        <a:p>
          <a:endParaRPr lang="es-CO"/>
        </a:p>
      </dgm:t>
    </dgm:pt>
    <dgm:pt modelId="{222FCFCE-D49C-43F6-9C53-7A77A79947A7}" type="sibTrans" cxnId="{A80EBE2D-6EBF-4E5E-85E0-53F147C110F6}">
      <dgm:prSet/>
      <dgm:spPr/>
      <dgm:t>
        <a:bodyPr/>
        <a:lstStyle/>
        <a:p>
          <a:endParaRPr lang="es-CO"/>
        </a:p>
      </dgm:t>
    </dgm:pt>
    <dgm:pt modelId="{656BE031-1791-494C-AAE9-0A89F14A4493}">
      <dgm:prSet phldrT="[Texto]" custT="1"/>
      <dgm:spPr/>
      <dgm:t>
        <a:bodyPr/>
        <a:lstStyle/>
        <a:p>
          <a:r>
            <a:rPr lang="es-ES_tradnl" sz="2000" b="1" dirty="0">
              <a:solidFill>
                <a:srgbClr val="003399"/>
              </a:solidFill>
            </a:rPr>
            <a:t>Acciones humanas</a:t>
          </a:r>
          <a:endParaRPr lang="es-CO" sz="2000" b="1" dirty="0">
            <a:solidFill>
              <a:srgbClr val="003399"/>
            </a:solidFill>
          </a:endParaRPr>
        </a:p>
      </dgm:t>
    </dgm:pt>
    <dgm:pt modelId="{6177E46B-2C3B-4762-BDC7-F60F0A304B06}" type="parTrans" cxnId="{67CE31DE-031D-42D1-983E-8F4040EB2B16}">
      <dgm:prSet/>
      <dgm:spPr/>
      <dgm:t>
        <a:bodyPr/>
        <a:lstStyle/>
        <a:p>
          <a:endParaRPr lang="es-CO"/>
        </a:p>
      </dgm:t>
    </dgm:pt>
    <dgm:pt modelId="{E6DB7294-252D-447B-A04D-470782D66AE9}" type="sibTrans" cxnId="{67CE31DE-031D-42D1-983E-8F4040EB2B16}">
      <dgm:prSet/>
      <dgm:spPr/>
      <dgm:t>
        <a:bodyPr/>
        <a:lstStyle/>
        <a:p>
          <a:endParaRPr lang="es-CO"/>
        </a:p>
      </dgm:t>
    </dgm:pt>
    <dgm:pt modelId="{B6624722-B4C4-4167-AD68-3760CE5E869E}">
      <dgm:prSet custT="1"/>
      <dgm:spPr/>
      <dgm:t>
        <a:bodyPr/>
        <a:lstStyle/>
        <a:p>
          <a:r>
            <a:rPr lang="es-CO" sz="2000" b="1" dirty="0">
              <a:solidFill>
                <a:srgbClr val="003399"/>
              </a:solidFill>
            </a:rPr>
            <a:t>Instalaciones</a:t>
          </a:r>
        </a:p>
      </dgm:t>
    </dgm:pt>
    <dgm:pt modelId="{E4E1CC56-7C57-475A-BE0D-16E120AC86C8}" type="parTrans" cxnId="{D94446DF-6B57-4C9C-86C5-3019B278F518}">
      <dgm:prSet/>
      <dgm:spPr/>
      <dgm:t>
        <a:bodyPr/>
        <a:lstStyle/>
        <a:p>
          <a:endParaRPr lang="es-CO"/>
        </a:p>
      </dgm:t>
    </dgm:pt>
    <dgm:pt modelId="{B34176EF-6890-44E9-B053-B218115BD7C4}" type="sibTrans" cxnId="{D94446DF-6B57-4C9C-86C5-3019B278F518}">
      <dgm:prSet/>
      <dgm:spPr/>
      <dgm:t>
        <a:bodyPr/>
        <a:lstStyle/>
        <a:p>
          <a:endParaRPr lang="es-CO"/>
        </a:p>
      </dgm:t>
    </dgm:pt>
    <dgm:pt modelId="{CC9EC45C-360A-449C-8646-7EE227CB3A9E}">
      <dgm:prSet phldrT="[Texto]" custT="1"/>
      <dgm:spPr/>
      <dgm:t>
        <a:bodyPr/>
        <a:lstStyle/>
        <a:p>
          <a:r>
            <a:rPr lang="es-CO" sz="2000" b="1" dirty="0">
              <a:solidFill>
                <a:srgbClr val="003399"/>
              </a:solidFill>
            </a:rPr>
            <a:t>Objetos</a:t>
          </a:r>
        </a:p>
      </dgm:t>
    </dgm:pt>
    <dgm:pt modelId="{3DB3B6D0-C78E-4597-97E2-23D2A6706316}" type="parTrans" cxnId="{31D53C88-873F-4470-BBC4-F4446B8223B2}">
      <dgm:prSet/>
      <dgm:spPr/>
      <dgm:t>
        <a:bodyPr/>
        <a:lstStyle/>
        <a:p>
          <a:endParaRPr lang="es-CO"/>
        </a:p>
      </dgm:t>
    </dgm:pt>
    <dgm:pt modelId="{BE0E57FD-DEE8-4211-A447-146BDB91007F}" type="sibTrans" cxnId="{31D53C88-873F-4470-BBC4-F4446B8223B2}">
      <dgm:prSet/>
      <dgm:spPr/>
      <dgm:t>
        <a:bodyPr/>
        <a:lstStyle/>
        <a:p>
          <a:endParaRPr lang="es-CO"/>
        </a:p>
      </dgm:t>
    </dgm:pt>
    <dgm:pt modelId="{903AF4C5-F874-4A89-9A29-793B8C5EC11A}">
      <dgm:prSet phldrT="[Texto]" custT="1"/>
      <dgm:spPr/>
      <dgm:t>
        <a:bodyPr/>
        <a:lstStyle/>
        <a:p>
          <a:r>
            <a:rPr lang="es-CO" sz="2000" b="1" dirty="0">
              <a:solidFill>
                <a:srgbClr val="003399"/>
              </a:solidFill>
            </a:rPr>
            <a:t>Maquinas y equipos</a:t>
          </a:r>
        </a:p>
      </dgm:t>
    </dgm:pt>
    <dgm:pt modelId="{06E3778C-A8FF-4E97-BF7B-011267ED14C5}" type="parTrans" cxnId="{41E181A1-5252-4F85-BBD9-B1434DC9E097}">
      <dgm:prSet/>
      <dgm:spPr/>
      <dgm:t>
        <a:bodyPr/>
        <a:lstStyle/>
        <a:p>
          <a:endParaRPr lang="es-CO"/>
        </a:p>
      </dgm:t>
    </dgm:pt>
    <dgm:pt modelId="{F0014DB0-B664-44F0-A886-0768CD32032F}" type="sibTrans" cxnId="{41E181A1-5252-4F85-BBD9-B1434DC9E097}">
      <dgm:prSet/>
      <dgm:spPr/>
      <dgm:t>
        <a:bodyPr/>
        <a:lstStyle/>
        <a:p>
          <a:endParaRPr lang="es-CO"/>
        </a:p>
      </dgm:t>
    </dgm:pt>
    <dgm:pt modelId="{B5B6D78A-863E-4ABF-888E-54F4E3E3A4CA}" type="pres">
      <dgm:prSet presAssocID="{4AC75E84-04BD-445C-B3FD-A1D5753FC1F1}" presName="arrowDiagram" presStyleCnt="0">
        <dgm:presLayoutVars>
          <dgm:chMax val="5"/>
          <dgm:dir/>
          <dgm:resizeHandles val="exact"/>
        </dgm:presLayoutVars>
      </dgm:prSet>
      <dgm:spPr/>
    </dgm:pt>
    <dgm:pt modelId="{C26B5370-B500-49F5-A71B-2AF7BC6903BB}" type="pres">
      <dgm:prSet presAssocID="{4AC75E84-04BD-445C-B3FD-A1D5753FC1F1}" presName="arrow" presStyleLbl="bgShp" presStyleIdx="0" presStyleCnt="1" custAng="21395833" custScaleX="100000" custScaleY="101340" custLinFactNeighborX="-6689" custLinFactNeighborY="3780"/>
      <dgm:spPr/>
    </dgm:pt>
    <dgm:pt modelId="{36FF3D44-BE63-4835-B174-6E5827998778}" type="pres">
      <dgm:prSet presAssocID="{4AC75E84-04BD-445C-B3FD-A1D5753FC1F1}" presName="arrowDiagram5" presStyleCnt="0"/>
      <dgm:spPr/>
    </dgm:pt>
    <dgm:pt modelId="{B81E320D-EE9C-48DB-A70C-311A1616CBA2}" type="pres">
      <dgm:prSet presAssocID="{09374152-CCB5-49D3-BB3D-43136D6A7F22}" presName="bullet5a" presStyleLbl="node1" presStyleIdx="0" presStyleCnt="5" custLinFactX="-29332" custLinFactY="24070" custLinFactNeighborX="-100000" custLinFactNeighborY="100000"/>
      <dgm:spPr>
        <a:solidFill>
          <a:schemeClr val="tx1"/>
        </a:solidFill>
      </dgm:spPr>
    </dgm:pt>
    <dgm:pt modelId="{6379EC74-B419-43B6-9C59-4CAD796B1F7D}" type="pres">
      <dgm:prSet presAssocID="{09374152-CCB5-49D3-BB3D-43136D6A7F22}" presName="textBox5a" presStyleLbl="revTx" presStyleIdx="0" presStyleCnt="5" custScaleX="490822" custScaleY="47155" custLinFactX="54908" custLinFactNeighborX="100000" custLinFactNeighborY="8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336AA-02A8-4D0E-B03E-ADC94E3E497F}" type="pres">
      <dgm:prSet presAssocID="{656BE031-1791-494C-AAE9-0A89F14A4493}" presName="bullet5b" presStyleLbl="node1" presStyleIdx="1" presStyleCnt="5" custLinFactX="-47348" custLinFactY="10923" custLinFactNeighborX="-100000" custLinFactNeighborY="100000"/>
      <dgm:spPr>
        <a:solidFill>
          <a:srgbClr val="0033CC"/>
        </a:solidFill>
      </dgm:spPr>
    </dgm:pt>
    <dgm:pt modelId="{21E35E97-60FC-403E-B942-ABDEDC7BECDC}" type="pres">
      <dgm:prSet presAssocID="{656BE031-1791-494C-AAE9-0A89F14A4493}" presName="textBox5b" presStyleLbl="revTx" presStyleIdx="1" presStyleCnt="5" custScaleX="361899" custScaleY="32742" custLinFactNeighborX="94309" custLinFactNeighborY="-112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1AF49-8EE0-4FC6-90A3-68A4205C3ED5}" type="pres">
      <dgm:prSet presAssocID="{903AF4C5-F874-4A89-9A29-793B8C5EC11A}" presName="bullet5c" presStyleLbl="node1" presStyleIdx="2" presStyleCnt="5" custLinFactX="-23927" custLinFactNeighborX="-100000" custLinFactNeighborY="60018"/>
      <dgm:spPr>
        <a:solidFill>
          <a:srgbClr val="0099CC"/>
        </a:solidFill>
      </dgm:spPr>
    </dgm:pt>
    <dgm:pt modelId="{F6A6B6E3-B971-493A-835C-7CB3536EF219}" type="pres">
      <dgm:prSet presAssocID="{903AF4C5-F874-4A89-9A29-793B8C5EC11A}" presName="textBox5c" presStyleLbl="revTx" presStyleIdx="2" presStyleCnt="5" custScaleX="286128" custScaleY="34931" custLinFactNeighborX="53985" custLinFactNeighborY="-154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E9D9B-E675-47AC-BD0E-A716708E8DD3}" type="pres">
      <dgm:prSet presAssocID="{B6624722-B4C4-4167-AD68-3760CE5E869E}" presName="bullet5d" presStyleLbl="node1" presStyleIdx="3" presStyleCnt="5" custLinFactX="-10161" custLinFactNeighborX="-100000" custLinFactNeighborY="29733"/>
      <dgm:spPr>
        <a:solidFill>
          <a:srgbClr val="3399FF"/>
        </a:solidFill>
      </dgm:spPr>
    </dgm:pt>
    <dgm:pt modelId="{78EBB5DD-D279-4718-9547-9B2A63280714}" type="pres">
      <dgm:prSet presAssocID="{B6624722-B4C4-4167-AD68-3760CE5E869E}" presName="textBox5d" presStyleLbl="revTx" presStyleIdx="3" presStyleCnt="5" custScaleX="174113" custScaleY="17211" custLinFactNeighborX="-21851" custLinFactNeighborY="-270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718A3-7327-49F5-A164-701368F1A7C9}" type="pres">
      <dgm:prSet presAssocID="{CC9EC45C-360A-449C-8646-7EE227CB3A9E}" presName="bullet5e" presStyleLbl="node1" presStyleIdx="4" presStyleCnt="5" custLinFactNeighborX="-98107" custLinFactNeighborY="15267"/>
      <dgm:spPr/>
    </dgm:pt>
    <dgm:pt modelId="{52F491D1-08BA-40CD-A9F6-F124D54BCBB1}" type="pres">
      <dgm:prSet presAssocID="{CC9EC45C-360A-449C-8646-7EE227CB3A9E}" presName="textBox5e" presStyleLbl="revTx" presStyleIdx="4" presStyleCnt="5" custScaleY="25760" custLinFactNeighborX="-40784" custLinFactNeighborY="-27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CE31DE-031D-42D1-983E-8F4040EB2B16}" srcId="{4AC75E84-04BD-445C-B3FD-A1D5753FC1F1}" destId="{656BE031-1791-494C-AAE9-0A89F14A4493}" srcOrd="1" destOrd="0" parTransId="{6177E46B-2C3B-4762-BDC7-F60F0A304B06}" sibTransId="{E6DB7294-252D-447B-A04D-470782D66AE9}"/>
    <dgm:cxn modelId="{D94446DF-6B57-4C9C-86C5-3019B278F518}" srcId="{4AC75E84-04BD-445C-B3FD-A1D5753FC1F1}" destId="{B6624722-B4C4-4167-AD68-3760CE5E869E}" srcOrd="3" destOrd="0" parTransId="{E4E1CC56-7C57-475A-BE0D-16E120AC86C8}" sibTransId="{B34176EF-6890-44E9-B053-B218115BD7C4}"/>
    <dgm:cxn modelId="{A80EBE2D-6EBF-4E5E-85E0-53F147C110F6}" srcId="{4AC75E84-04BD-445C-B3FD-A1D5753FC1F1}" destId="{09374152-CCB5-49D3-BB3D-43136D6A7F22}" srcOrd="0" destOrd="0" parTransId="{433B0BF8-82BB-454A-A610-9B140BBDE3FF}" sibTransId="{222FCFCE-D49C-43F6-9C53-7A77A79947A7}"/>
    <dgm:cxn modelId="{D2B5B56A-5AA9-4777-8802-D9D02FFFD6E2}" type="presOf" srcId="{09374152-CCB5-49D3-BB3D-43136D6A7F22}" destId="{6379EC74-B419-43B6-9C59-4CAD796B1F7D}" srcOrd="0" destOrd="0" presId="urn:microsoft.com/office/officeart/2005/8/layout/arrow2"/>
    <dgm:cxn modelId="{A23AE3D4-859B-47F4-854D-559A07AD9B8E}" type="presOf" srcId="{903AF4C5-F874-4A89-9A29-793B8C5EC11A}" destId="{F6A6B6E3-B971-493A-835C-7CB3536EF219}" srcOrd="0" destOrd="0" presId="urn:microsoft.com/office/officeart/2005/8/layout/arrow2"/>
    <dgm:cxn modelId="{48EDF324-DAFA-439D-A9D3-DB2B43C0993C}" type="presOf" srcId="{B6624722-B4C4-4167-AD68-3760CE5E869E}" destId="{78EBB5DD-D279-4718-9547-9B2A63280714}" srcOrd="0" destOrd="0" presId="urn:microsoft.com/office/officeart/2005/8/layout/arrow2"/>
    <dgm:cxn modelId="{41E181A1-5252-4F85-BBD9-B1434DC9E097}" srcId="{4AC75E84-04BD-445C-B3FD-A1D5753FC1F1}" destId="{903AF4C5-F874-4A89-9A29-793B8C5EC11A}" srcOrd="2" destOrd="0" parTransId="{06E3778C-A8FF-4E97-BF7B-011267ED14C5}" sibTransId="{F0014DB0-B664-44F0-A886-0768CD32032F}"/>
    <dgm:cxn modelId="{CC2F2892-40D0-44DA-841E-43485F09A5EA}" type="presOf" srcId="{CC9EC45C-360A-449C-8646-7EE227CB3A9E}" destId="{52F491D1-08BA-40CD-A9F6-F124D54BCBB1}" srcOrd="0" destOrd="0" presId="urn:microsoft.com/office/officeart/2005/8/layout/arrow2"/>
    <dgm:cxn modelId="{31D53C88-873F-4470-BBC4-F4446B8223B2}" srcId="{4AC75E84-04BD-445C-B3FD-A1D5753FC1F1}" destId="{CC9EC45C-360A-449C-8646-7EE227CB3A9E}" srcOrd="4" destOrd="0" parTransId="{3DB3B6D0-C78E-4597-97E2-23D2A6706316}" sibTransId="{BE0E57FD-DEE8-4211-A447-146BDB91007F}"/>
    <dgm:cxn modelId="{D5EBCD8F-AA8E-4060-A0AC-2BDD87062A6E}" type="presOf" srcId="{4AC75E84-04BD-445C-B3FD-A1D5753FC1F1}" destId="{B5B6D78A-863E-4ABF-888E-54F4E3E3A4CA}" srcOrd="0" destOrd="0" presId="urn:microsoft.com/office/officeart/2005/8/layout/arrow2"/>
    <dgm:cxn modelId="{23D6F288-CD58-4C14-A91E-5F2C2DB5DD79}" type="presOf" srcId="{656BE031-1791-494C-AAE9-0A89F14A4493}" destId="{21E35E97-60FC-403E-B942-ABDEDC7BECDC}" srcOrd="0" destOrd="0" presId="urn:microsoft.com/office/officeart/2005/8/layout/arrow2"/>
    <dgm:cxn modelId="{8DB47A2A-E622-462F-803D-BE39D02BD262}" type="presParOf" srcId="{B5B6D78A-863E-4ABF-888E-54F4E3E3A4CA}" destId="{C26B5370-B500-49F5-A71B-2AF7BC6903BB}" srcOrd="0" destOrd="0" presId="urn:microsoft.com/office/officeart/2005/8/layout/arrow2"/>
    <dgm:cxn modelId="{26A62147-D828-46CD-AED5-7AEA8105B551}" type="presParOf" srcId="{B5B6D78A-863E-4ABF-888E-54F4E3E3A4CA}" destId="{36FF3D44-BE63-4835-B174-6E5827998778}" srcOrd="1" destOrd="0" presId="urn:microsoft.com/office/officeart/2005/8/layout/arrow2"/>
    <dgm:cxn modelId="{831D3710-BFEB-40C3-B234-A7C6F88D6737}" type="presParOf" srcId="{36FF3D44-BE63-4835-B174-6E5827998778}" destId="{B81E320D-EE9C-48DB-A70C-311A1616CBA2}" srcOrd="0" destOrd="0" presId="urn:microsoft.com/office/officeart/2005/8/layout/arrow2"/>
    <dgm:cxn modelId="{0AB30AB5-CD87-4A2C-909C-C87096BB7DC7}" type="presParOf" srcId="{36FF3D44-BE63-4835-B174-6E5827998778}" destId="{6379EC74-B419-43B6-9C59-4CAD796B1F7D}" srcOrd="1" destOrd="0" presId="urn:microsoft.com/office/officeart/2005/8/layout/arrow2"/>
    <dgm:cxn modelId="{59E03D9A-D1BA-437E-90E5-5FAD44D16198}" type="presParOf" srcId="{36FF3D44-BE63-4835-B174-6E5827998778}" destId="{415336AA-02A8-4D0E-B03E-ADC94E3E497F}" srcOrd="2" destOrd="0" presId="urn:microsoft.com/office/officeart/2005/8/layout/arrow2"/>
    <dgm:cxn modelId="{F5710E74-D815-4928-AE96-4828DF116197}" type="presParOf" srcId="{36FF3D44-BE63-4835-B174-6E5827998778}" destId="{21E35E97-60FC-403E-B942-ABDEDC7BECDC}" srcOrd="3" destOrd="0" presId="urn:microsoft.com/office/officeart/2005/8/layout/arrow2"/>
    <dgm:cxn modelId="{0740752C-D40F-44F2-9209-F2E72E401AA6}" type="presParOf" srcId="{36FF3D44-BE63-4835-B174-6E5827998778}" destId="{DBA1AF49-8EE0-4FC6-90A3-68A4205C3ED5}" srcOrd="4" destOrd="0" presId="urn:microsoft.com/office/officeart/2005/8/layout/arrow2"/>
    <dgm:cxn modelId="{7E3932F6-CC51-4BD9-BEFD-D6121826DEFF}" type="presParOf" srcId="{36FF3D44-BE63-4835-B174-6E5827998778}" destId="{F6A6B6E3-B971-493A-835C-7CB3536EF219}" srcOrd="5" destOrd="0" presId="urn:microsoft.com/office/officeart/2005/8/layout/arrow2"/>
    <dgm:cxn modelId="{7BA98C4B-1684-41A2-B0B2-63C2510A87A6}" type="presParOf" srcId="{36FF3D44-BE63-4835-B174-6E5827998778}" destId="{671E9D9B-E675-47AC-BD0E-A716708E8DD3}" srcOrd="6" destOrd="0" presId="urn:microsoft.com/office/officeart/2005/8/layout/arrow2"/>
    <dgm:cxn modelId="{7FFB7574-C728-48C1-BE39-6A618D93C5A8}" type="presParOf" srcId="{36FF3D44-BE63-4835-B174-6E5827998778}" destId="{78EBB5DD-D279-4718-9547-9B2A63280714}" srcOrd="7" destOrd="0" presId="urn:microsoft.com/office/officeart/2005/8/layout/arrow2"/>
    <dgm:cxn modelId="{74F7E6F0-1FC5-4CB5-AC66-D080EA758B3C}" type="presParOf" srcId="{36FF3D44-BE63-4835-B174-6E5827998778}" destId="{75D718A3-7327-49F5-A164-701368F1A7C9}" srcOrd="8" destOrd="0" presId="urn:microsoft.com/office/officeart/2005/8/layout/arrow2"/>
    <dgm:cxn modelId="{0E45ECD1-89C8-40BE-8EDA-6A7626199363}" type="presParOf" srcId="{36FF3D44-BE63-4835-B174-6E5827998778}" destId="{52F491D1-08BA-40CD-A9F6-F124D54BCBB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A795D-7336-4071-9338-CF3BE639B9C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91A11CB-67B9-4FB2-A2AA-B26155087847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b="1" dirty="0">
              <a:solidFill>
                <a:srgbClr val="002060"/>
              </a:solidFill>
              <a:latin typeface="Arial" pitchFamily="34" charset="0"/>
            </a:rPr>
            <a:t>FACTORES</a:t>
          </a:r>
        </a:p>
        <a:p>
          <a:r>
            <a:rPr lang="es-MX" b="1" dirty="0">
              <a:solidFill>
                <a:srgbClr val="002060"/>
              </a:solidFill>
              <a:latin typeface="Arial" pitchFamily="34" charset="0"/>
            </a:rPr>
            <a:t>DE</a:t>
          </a:r>
        </a:p>
        <a:p>
          <a:r>
            <a:rPr lang="es-MX" b="1" dirty="0">
              <a:solidFill>
                <a:srgbClr val="002060"/>
              </a:solidFill>
              <a:latin typeface="Arial" pitchFamily="34" charset="0"/>
            </a:rPr>
            <a:t>RIESGOS</a:t>
          </a:r>
          <a:endParaRPr lang="es-CO" dirty="0"/>
        </a:p>
      </dgm:t>
    </dgm:pt>
    <dgm:pt modelId="{CEA548EA-55F4-40A3-833D-B2F5B4D14657}" type="parTrans" cxnId="{97257227-59A6-4251-9AF4-C6FD9A677F64}">
      <dgm:prSet/>
      <dgm:spPr/>
      <dgm:t>
        <a:bodyPr/>
        <a:lstStyle/>
        <a:p>
          <a:endParaRPr lang="es-CO"/>
        </a:p>
      </dgm:t>
    </dgm:pt>
    <dgm:pt modelId="{0A839AD4-E019-47A3-9A11-F8DD8D94B39C}" type="sibTrans" cxnId="{97257227-59A6-4251-9AF4-C6FD9A677F64}">
      <dgm:prSet/>
      <dgm:spPr/>
      <dgm:t>
        <a:bodyPr/>
        <a:lstStyle/>
        <a:p>
          <a:endParaRPr lang="es-CO"/>
        </a:p>
      </dgm:t>
    </dgm:pt>
    <dgm:pt modelId="{99196A47-5D54-4DF2-9CFF-10706751AA4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sz="800" dirty="0"/>
            <a:t>.</a:t>
          </a:r>
        </a:p>
      </dgm:t>
    </dgm:pt>
    <dgm:pt modelId="{02209D7C-50DB-46B4-98DB-11322FF3FFF3}" type="parTrans" cxnId="{49BC7801-F2AB-4497-910E-1E722A345132}">
      <dgm:prSet/>
      <dgm:spPr/>
      <dgm:t>
        <a:bodyPr/>
        <a:lstStyle/>
        <a:p>
          <a:endParaRPr lang="es-CO"/>
        </a:p>
      </dgm:t>
    </dgm:pt>
    <dgm:pt modelId="{013CF696-A110-498A-8FEC-2EBA1158494C}" type="sibTrans" cxnId="{49BC7801-F2AB-4497-910E-1E722A345132}">
      <dgm:prSet/>
      <dgm:spPr/>
      <dgm:t>
        <a:bodyPr/>
        <a:lstStyle/>
        <a:p>
          <a:endParaRPr lang="es-CO"/>
        </a:p>
      </dgm:t>
    </dgm:pt>
    <dgm:pt modelId="{471DDC74-2681-47DF-AE47-6250BBBAFDF2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CO" sz="800" dirty="0"/>
            <a:t>.</a:t>
          </a:r>
        </a:p>
      </dgm:t>
    </dgm:pt>
    <dgm:pt modelId="{49F4D5D1-58CD-4B06-8E33-3B6EAE95359F}" type="parTrans" cxnId="{1AF897BB-CD77-4CC5-8219-F5207DDA0B95}">
      <dgm:prSet/>
      <dgm:spPr/>
      <dgm:t>
        <a:bodyPr/>
        <a:lstStyle/>
        <a:p>
          <a:endParaRPr lang="es-CO"/>
        </a:p>
      </dgm:t>
    </dgm:pt>
    <dgm:pt modelId="{FD83DB91-F9BB-4462-92C5-90B5CAEAEDD8}" type="sibTrans" cxnId="{1AF897BB-CD77-4CC5-8219-F5207DDA0B95}">
      <dgm:prSet/>
      <dgm:spPr/>
      <dgm:t>
        <a:bodyPr/>
        <a:lstStyle/>
        <a:p>
          <a:endParaRPr lang="es-CO"/>
        </a:p>
      </dgm:t>
    </dgm:pt>
    <dgm:pt modelId="{50A47AA5-6431-460B-8B26-CD3BF90BFDA6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CO" sz="800" dirty="0"/>
            <a:t>.</a:t>
          </a:r>
        </a:p>
      </dgm:t>
    </dgm:pt>
    <dgm:pt modelId="{0F7E231C-954F-4789-B1CF-EF80B985904B}" type="parTrans" cxnId="{E46C6211-0263-408D-9B14-56F30A7F2A63}">
      <dgm:prSet/>
      <dgm:spPr/>
      <dgm:t>
        <a:bodyPr/>
        <a:lstStyle/>
        <a:p>
          <a:endParaRPr lang="es-CO"/>
        </a:p>
      </dgm:t>
    </dgm:pt>
    <dgm:pt modelId="{A4F90406-E480-47D1-AF3B-C10EE9878D95}" type="sibTrans" cxnId="{E46C6211-0263-408D-9B14-56F30A7F2A63}">
      <dgm:prSet/>
      <dgm:spPr/>
      <dgm:t>
        <a:bodyPr/>
        <a:lstStyle/>
        <a:p>
          <a:endParaRPr lang="es-CO"/>
        </a:p>
      </dgm:t>
    </dgm:pt>
    <dgm:pt modelId="{9E9B6CF1-0EB9-4A98-A71E-64337C567545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DB65CF3-6A06-469A-8E3F-3CA70F8FD1F3}" type="parTrans" cxnId="{38D0579B-8526-4EE1-B802-9829E59C53CE}">
      <dgm:prSet/>
      <dgm:spPr/>
      <dgm:t>
        <a:bodyPr/>
        <a:lstStyle/>
        <a:p>
          <a:endParaRPr lang="es-CO"/>
        </a:p>
      </dgm:t>
    </dgm:pt>
    <dgm:pt modelId="{AF333D6C-4BA7-420D-AAC6-C2262BFF58A2}" type="sibTrans" cxnId="{38D0579B-8526-4EE1-B802-9829E59C53CE}">
      <dgm:prSet/>
      <dgm:spPr/>
      <dgm:t>
        <a:bodyPr/>
        <a:lstStyle/>
        <a:p>
          <a:endParaRPr lang="es-CO"/>
        </a:p>
      </dgm:t>
    </dgm:pt>
    <dgm:pt modelId="{BAE7F1DF-0E19-4D52-853B-EFAE8A2A3CE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61781D25-8F3A-4AA7-BDEE-C961F6881EFC}" type="parTrans" cxnId="{8E8A936C-42FF-410B-B14C-5C5B7ECD6A7F}">
      <dgm:prSet/>
      <dgm:spPr/>
      <dgm:t>
        <a:bodyPr/>
        <a:lstStyle/>
        <a:p>
          <a:endParaRPr lang="es-CO"/>
        </a:p>
      </dgm:t>
    </dgm:pt>
    <dgm:pt modelId="{28D7E013-4779-4F7A-B40E-7F3CF5F6085B}" type="sibTrans" cxnId="{8E8A936C-42FF-410B-B14C-5C5B7ECD6A7F}">
      <dgm:prSet/>
      <dgm:spPr/>
      <dgm:t>
        <a:bodyPr/>
        <a:lstStyle/>
        <a:p>
          <a:endParaRPr lang="es-CO"/>
        </a:p>
      </dgm:t>
    </dgm:pt>
    <dgm:pt modelId="{B6BDFE19-17B1-4A83-8450-CC226FAEA66C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686E02F-4394-46DD-884C-BF0FB0A87274}" type="parTrans" cxnId="{AA3C596A-8034-41EA-906A-18B42B91F67B}">
      <dgm:prSet/>
      <dgm:spPr/>
      <dgm:t>
        <a:bodyPr/>
        <a:lstStyle/>
        <a:p>
          <a:endParaRPr lang="es-CO"/>
        </a:p>
      </dgm:t>
    </dgm:pt>
    <dgm:pt modelId="{C65C972C-8704-4089-B492-EE463AA71E94}" type="sibTrans" cxnId="{AA3C596A-8034-41EA-906A-18B42B91F67B}">
      <dgm:prSet/>
      <dgm:spPr/>
      <dgm:t>
        <a:bodyPr/>
        <a:lstStyle/>
        <a:p>
          <a:endParaRPr lang="es-CO"/>
        </a:p>
      </dgm:t>
    </dgm:pt>
    <dgm:pt modelId="{74988D00-E1CC-4D7A-B83C-3CB4E8AB4558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4CB6CAD-EEAB-4945-93A6-372EC742E3B5}" type="parTrans" cxnId="{678B04E0-3A79-48DE-895F-65B2AB77F51A}">
      <dgm:prSet/>
      <dgm:spPr/>
      <dgm:t>
        <a:bodyPr/>
        <a:lstStyle/>
        <a:p>
          <a:endParaRPr lang="es-CO"/>
        </a:p>
      </dgm:t>
    </dgm:pt>
    <dgm:pt modelId="{57F4B7B3-B0EA-4823-B86D-2ED631691374}" type="sibTrans" cxnId="{678B04E0-3A79-48DE-895F-65B2AB77F51A}">
      <dgm:prSet/>
      <dgm:spPr/>
      <dgm:t>
        <a:bodyPr/>
        <a:lstStyle/>
        <a:p>
          <a:endParaRPr lang="es-CO"/>
        </a:p>
      </dgm:t>
    </dgm:pt>
    <dgm:pt modelId="{3BCF420A-8B39-4B5B-B7FE-41CF9522ACA9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744F0F8-5908-4128-9700-D59510DBA560}" type="parTrans" cxnId="{6C8191F9-70CC-48D9-9C6E-A34AB9786D49}">
      <dgm:prSet/>
      <dgm:spPr/>
      <dgm:t>
        <a:bodyPr/>
        <a:lstStyle/>
        <a:p>
          <a:endParaRPr lang="es-CO"/>
        </a:p>
      </dgm:t>
    </dgm:pt>
    <dgm:pt modelId="{EB64DF93-3DE8-4AF1-A7CA-98D95748E2A8}" type="sibTrans" cxnId="{6C8191F9-70CC-48D9-9C6E-A34AB9786D49}">
      <dgm:prSet/>
      <dgm:spPr/>
      <dgm:t>
        <a:bodyPr/>
        <a:lstStyle/>
        <a:p>
          <a:endParaRPr lang="es-CO"/>
        </a:p>
      </dgm:t>
    </dgm:pt>
    <dgm:pt modelId="{06A59E5F-103D-4E7F-8346-C39027ED48D5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C52193B2-1D9B-4232-82B2-243056C9E14F}" type="parTrans" cxnId="{00D0062D-56B1-4C54-84B1-E3441367C3B4}">
      <dgm:prSet/>
      <dgm:spPr/>
      <dgm:t>
        <a:bodyPr/>
        <a:lstStyle/>
        <a:p>
          <a:endParaRPr lang="es-CO"/>
        </a:p>
      </dgm:t>
    </dgm:pt>
    <dgm:pt modelId="{BC014F45-B32A-4CC6-BB48-20006B8BA409}" type="sibTrans" cxnId="{00D0062D-56B1-4C54-84B1-E3441367C3B4}">
      <dgm:prSet/>
      <dgm:spPr/>
      <dgm:t>
        <a:bodyPr/>
        <a:lstStyle/>
        <a:p>
          <a:endParaRPr lang="es-CO"/>
        </a:p>
      </dgm:t>
    </dgm:pt>
    <dgm:pt modelId="{8E987A21-637B-4241-9E57-EEEF95CAE205}">
      <dgm:prSet phldrT="[Texto]" custT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s-CO" sz="800" dirty="0"/>
            <a:t>.</a:t>
          </a:r>
        </a:p>
      </dgm:t>
    </dgm:pt>
    <dgm:pt modelId="{2BDDC77B-6AE6-4B32-AF2E-9573D8204384}" type="parTrans" cxnId="{8943026D-9118-4761-B433-0CDC1B9A418E}">
      <dgm:prSet/>
      <dgm:spPr/>
      <dgm:t>
        <a:bodyPr/>
        <a:lstStyle/>
        <a:p>
          <a:endParaRPr lang="es-CO"/>
        </a:p>
      </dgm:t>
    </dgm:pt>
    <dgm:pt modelId="{5A6D0799-A576-4564-A64E-603EAC2C065E}" type="sibTrans" cxnId="{8943026D-9118-4761-B433-0CDC1B9A418E}">
      <dgm:prSet/>
      <dgm:spPr/>
      <dgm:t>
        <a:bodyPr/>
        <a:lstStyle/>
        <a:p>
          <a:endParaRPr lang="es-CO"/>
        </a:p>
      </dgm:t>
    </dgm:pt>
    <dgm:pt modelId="{140DFEE1-CD91-4721-A230-8C253325D9CB}" type="pres">
      <dgm:prSet presAssocID="{B66A795D-7336-4071-9338-CF3BE639B9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970339-92E2-4F7E-9DFF-C48EEA04D81D}" type="pres">
      <dgm:prSet presAssocID="{B91A11CB-67B9-4FB2-A2AA-B26155087847}" presName="centerShape" presStyleLbl="node0" presStyleIdx="0" presStyleCnt="1" custScaleX="207412" custScaleY="124490"/>
      <dgm:spPr/>
      <dgm:t>
        <a:bodyPr/>
        <a:lstStyle/>
        <a:p>
          <a:endParaRPr lang="es-ES"/>
        </a:p>
      </dgm:t>
    </dgm:pt>
    <dgm:pt modelId="{70E69AFC-626A-4A53-86D3-360BF1890028}" type="pres">
      <dgm:prSet presAssocID="{C52193B2-1D9B-4232-82B2-243056C9E14F}" presName="Name9" presStyleLbl="parChTrans1D2" presStyleIdx="0" presStyleCnt="10"/>
      <dgm:spPr/>
      <dgm:t>
        <a:bodyPr/>
        <a:lstStyle/>
        <a:p>
          <a:endParaRPr lang="es-ES"/>
        </a:p>
      </dgm:t>
    </dgm:pt>
    <dgm:pt modelId="{CB33CF87-919F-4E41-8B46-BD7C24CC1D0F}" type="pres">
      <dgm:prSet presAssocID="{C52193B2-1D9B-4232-82B2-243056C9E14F}" presName="connTx" presStyleLbl="parChTrans1D2" presStyleIdx="0" presStyleCnt="10"/>
      <dgm:spPr/>
      <dgm:t>
        <a:bodyPr/>
        <a:lstStyle/>
        <a:p>
          <a:endParaRPr lang="es-ES"/>
        </a:p>
      </dgm:t>
    </dgm:pt>
    <dgm:pt modelId="{46945DCD-AB39-47F0-BA23-DB3FA5F3CEB5}" type="pres">
      <dgm:prSet presAssocID="{06A59E5F-103D-4E7F-8346-C39027ED48D5}" presName="node" presStyleLbl="node1" presStyleIdx="0" presStyleCnt="10" custScaleY="87461" custRadScaleRad="95636" custRadScaleInc="2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1A5DF-CDF0-434B-8F42-11BC8A04CA34}" type="pres">
      <dgm:prSet presAssocID="{9744F0F8-5908-4128-9700-D59510DBA560}" presName="Name9" presStyleLbl="parChTrans1D2" presStyleIdx="1" presStyleCnt="10"/>
      <dgm:spPr/>
      <dgm:t>
        <a:bodyPr/>
        <a:lstStyle/>
        <a:p>
          <a:endParaRPr lang="es-ES"/>
        </a:p>
      </dgm:t>
    </dgm:pt>
    <dgm:pt modelId="{E448AA6C-14A9-4111-A220-6C6EC26ADFB6}" type="pres">
      <dgm:prSet presAssocID="{9744F0F8-5908-4128-9700-D59510DBA560}" presName="connTx" presStyleLbl="parChTrans1D2" presStyleIdx="1" presStyleCnt="10"/>
      <dgm:spPr/>
      <dgm:t>
        <a:bodyPr/>
        <a:lstStyle/>
        <a:p>
          <a:endParaRPr lang="es-ES"/>
        </a:p>
      </dgm:t>
    </dgm:pt>
    <dgm:pt modelId="{A12A165E-0EF7-4837-9D15-B8156D2CBD61}" type="pres">
      <dgm:prSet presAssocID="{3BCF420A-8B39-4B5B-B7FE-41CF9522ACA9}" presName="node" presStyleLbl="node1" presStyleIdx="1" presStyleCnt="10" custRadScaleRad="94401" custRadScaleInc="17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44D9C6-F07A-4D82-8CCE-ADC3E8ED5649}" type="pres">
      <dgm:prSet presAssocID="{04CB6CAD-EEAB-4945-93A6-372EC742E3B5}" presName="Name9" presStyleLbl="parChTrans1D2" presStyleIdx="2" presStyleCnt="10"/>
      <dgm:spPr/>
      <dgm:t>
        <a:bodyPr/>
        <a:lstStyle/>
        <a:p>
          <a:endParaRPr lang="es-ES"/>
        </a:p>
      </dgm:t>
    </dgm:pt>
    <dgm:pt modelId="{E5ADB62A-9A4B-4381-B0FE-601A3C4493EB}" type="pres">
      <dgm:prSet presAssocID="{04CB6CAD-EEAB-4945-93A6-372EC742E3B5}" presName="connTx" presStyleLbl="parChTrans1D2" presStyleIdx="2" presStyleCnt="10"/>
      <dgm:spPr/>
      <dgm:t>
        <a:bodyPr/>
        <a:lstStyle/>
        <a:p>
          <a:endParaRPr lang="es-ES"/>
        </a:p>
      </dgm:t>
    </dgm:pt>
    <dgm:pt modelId="{A81C17C5-F6C2-435F-BCFC-B828938E9C54}" type="pres">
      <dgm:prSet presAssocID="{74988D00-E1CC-4D7A-B83C-3CB4E8AB4558}" presName="node" presStyleLbl="node1" presStyleIdx="2" presStyleCnt="10" custRadScaleRad="98614" custRadScaleInc="253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EAB88-9BC3-460D-83BE-DE5E1A225685}" type="pres">
      <dgm:prSet presAssocID="{2686E02F-4394-46DD-884C-BF0FB0A87274}" presName="Name9" presStyleLbl="parChTrans1D2" presStyleIdx="3" presStyleCnt="10"/>
      <dgm:spPr/>
      <dgm:t>
        <a:bodyPr/>
        <a:lstStyle/>
        <a:p>
          <a:endParaRPr lang="es-ES"/>
        </a:p>
      </dgm:t>
    </dgm:pt>
    <dgm:pt modelId="{8AF1D543-7E31-48E1-80A4-9E0D76731769}" type="pres">
      <dgm:prSet presAssocID="{2686E02F-4394-46DD-884C-BF0FB0A87274}" presName="connTx" presStyleLbl="parChTrans1D2" presStyleIdx="3" presStyleCnt="10"/>
      <dgm:spPr/>
      <dgm:t>
        <a:bodyPr/>
        <a:lstStyle/>
        <a:p>
          <a:endParaRPr lang="es-ES"/>
        </a:p>
      </dgm:t>
    </dgm:pt>
    <dgm:pt modelId="{30EF4846-F5BB-4B6C-B897-806315E3B9A4}" type="pres">
      <dgm:prSet presAssocID="{B6BDFE19-17B1-4A83-8450-CC226FAEA66C}" presName="node" presStyleLbl="node1" presStyleIdx="3" presStyleCnt="10" custRadScaleRad="105625" custRadScaleInc="37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3E5AD-F416-40C6-AD65-F23D82DFD202}" type="pres">
      <dgm:prSet presAssocID="{61781D25-8F3A-4AA7-BDEE-C961F6881EFC}" presName="Name9" presStyleLbl="parChTrans1D2" presStyleIdx="4" presStyleCnt="10"/>
      <dgm:spPr/>
      <dgm:t>
        <a:bodyPr/>
        <a:lstStyle/>
        <a:p>
          <a:endParaRPr lang="es-ES"/>
        </a:p>
      </dgm:t>
    </dgm:pt>
    <dgm:pt modelId="{3B401218-F767-4D93-8175-D713E7F66953}" type="pres">
      <dgm:prSet presAssocID="{61781D25-8F3A-4AA7-BDEE-C961F6881EFC}" presName="connTx" presStyleLbl="parChTrans1D2" presStyleIdx="4" presStyleCnt="10"/>
      <dgm:spPr/>
      <dgm:t>
        <a:bodyPr/>
        <a:lstStyle/>
        <a:p>
          <a:endParaRPr lang="es-ES"/>
        </a:p>
      </dgm:t>
    </dgm:pt>
    <dgm:pt modelId="{3B309AC2-760D-41B9-A5BF-8D0256718A38}" type="pres">
      <dgm:prSet presAssocID="{BAE7F1DF-0E19-4D52-853B-EFAE8A2A3CEB}" presName="node" presStyleLbl="node1" presStyleIdx="4" presStyleCnt="10" custRadScaleRad="100857" custRadScaleInc="9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613C35-5655-40E2-9F6A-B24F7211D8E6}" type="pres">
      <dgm:prSet presAssocID="{9DB65CF3-6A06-469A-8E3F-3CA70F8FD1F3}" presName="Name9" presStyleLbl="parChTrans1D2" presStyleIdx="5" presStyleCnt="10"/>
      <dgm:spPr/>
      <dgm:t>
        <a:bodyPr/>
        <a:lstStyle/>
        <a:p>
          <a:endParaRPr lang="es-ES"/>
        </a:p>
      </dgm:t>
    </dgm:pt>
    <dgm:pt modelId="{79AF1A50-B895-4E38-9F85-A72B71A57CB4}" type="pres">
      <dgm:prSet presAssocID="{9DB65CF3-6A06-469A-8E3F-3CA70F8FD1F3}" presName="connTx" presStyleLbl="parChTrans1D2" presStyleIdx="5" presStyleCnt="10"/>
      <dgm:spPr/>
      <dgm:t>
        <a:bodyPr/>
        <a:lstStyle/>
        <a:p>
          <a:endParaRPr lang="es-ES"/>
        </a:p>
      </dgm:t>
    </dgm:pt>
    <dgm:pt modelId="{ED3165EC-7565-4C20-9B71-D95A624D012D}" type="pres">
      <dgm:prSet presAssocID="{9E9B6CF1-0EB9-4A98-A71E-64337C567545}" presName="node" presStyleLbl="node1" presStyleIdx="5" presStyleCnt="10" custScaleY="92832" custRadScaleRad="97369" custRadScaleInc="-2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73FA0-F92D-43B8-99EF-C4DD66147DAC}" type="pres">
      <dgm:prSet presAssocID="{02209D7C-50DB-46B4-98DB-11322FF3FFF3}" presName="Name9" presStyleLbl="parChTrans1D2" presStyleIdx="6" presStyleCnt="10"/>
      <dgm:spPr/>
      <dgm:t>
        <a:bodyPr/>
        <a:lstStyle/>
        <a:p>
          <a:endParaRPr lang="es-ES"/>
        </a:p>
      </dgm:t>
    </dgm:pt>
    <dgm:pt modelId="{A3A12180-BD80-4F2C-8590-48119B883AEE}" type="pres">
      <dgm:prSet presAssocID="{02209D7C-50DB-46B4-98DB-11322FF3FFF3}" presName="connTx" presStyleLbl="parChTrans1D2" presStyleIdx="6" presStyleCnt="10"/>
      <dgm:spPr/>
      <dgm:t>
        <a:bodyPr/>
        <a:lstStyle/>
        <a:p>
          <a:endParaRPr lang="es-ES"/>
        </a:p>
      </dgm:t>
    </dgm:pt>
    <dgm:pt modelId="{2A60E2FD-A192-46DE-9757-9B9974402E88}" type="pres">
      <dgm:prSet presAssocID="{99196A47-5D54-4DF2-9CFF-10706751AA48}" presName="node" presStyleLbl="node1" presStyleIdx="6" presStyleCnt="10" custScaleX="104942" custRadScaleRad="99724" custRadScaleInc="-90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4AE08-DC8B-4524-8305-736A5B1E0674}" type="pres">
      <dgm:prSet presAssocID="{2BDDC77B-6AE6-4B32-AF2E-9573D8204384}" presName="Name9" presStyleLbl="parChTrans1D2" presStyleIdx="7" presStyleCnt="10"/>
      <dgm:spPr/>
      <dgm:t>
        <a:bodyPr/>
        <a:lstStyle/>
        <a:p>
          <a:endParaRPr lang="es-ES"/>
        </a:p>
      </dgm:t>
    </dgm:pt>
    <dgm:pt modelId="{744DC02D-CBFC-4500-AC8F-B0D109728D8D}" type="pres">
      <dgm:prSet presAssocID="{2BDDC77B-6AE6-4B32-AF2E-9573D8204384}" presName="connTx" presStyleLbl="parChTrans1D2" presStyleIdx="7" presStyleCnt="10"/>
      <dgm:spPr/>
      <dgm:t>
        <a:bodyPr/>
        <a:lstStyle/>
        <a:p>
          <a:endParaRPr lang="es-ES"/>
        </a:p>
      </dgm:t>
    </dgm:pt>
    <dgm:pt modelId="{8CE51F1C-6F9E-4920-A8C6-A91FCEE5C8FA}" type="pres">
      <dgm:prSet presAssocID="{8E987A21-637B-4241-9E57-EEEF95CAE205}" presName="node" presStyleLbl="node1" presStyleIdx="7" presStyleCnt="10" custScaleX="104942" custRadScaleRad="111178" custRadScaleInc="-16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7C0F0-0936-492B-86CA-E3F3F41586E1}" type="pres">
      <dgm:prSet presAssocID="{49F4D5D1-58CD-4B06-8E33-3B6EAE95359F}" presName="Name9" presStyleLbl="parChTrans1D2" presStyleIdx="8" presStyleCnt="10"/>
      <dgm:spPr/>
      <dgm:t>
        <a:bodyPr/>
        <a:lstStyle/>
        <a:p>
          <a:endParaRPr lang="es-ES"/>
        </a:p>
      </dgm:t>
    </dgm:pt>
    <dgm:pt modelId="{88688085-C4E7-4172-BD4C-B6FBCF8FA676}" type="pres">
      <dgm:prSet presAssocID="{49F4D5D1-58CD-4B06-8E33-3B6EAE95359F}" presName="connTx" presStyleLbl="parChTrans1D2" presStyleIdx="8" presStyleCnt="10"/>
      <dgm:spPr/>
      <dgm:t>
        <a:bodyPr/>
        <a:lstStyle/>
        <a:p>
          <a:endParaRPr lang="es-ES"/>
        </a:p>
      </dgm:t>
    </dgm:pt>
    <dgm:pt modelId="{57009BCA-2AE2-4C36-A95E-9A6A6D6B1066}" type="pres">
      <dgm:prSet presAssocID="{471DDC74-2681-47DF-AE47-6250BBBAFDF2}" presName="node" presStyleLbl="node1" presStyleIdx="8" presStyleCnt="10" custScaleX="104942" custRadScaleRad="106744" custRadScaleInc="-257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5E42D-B856-4478-BDC2-DF5D74339CD8}" type="pres">
      <dgm:prSet presAssocID="{0F7E231C-954F-4789-B1CF-EF80B985904B}" presName="Name9" presStyleLbl="parChTrans1D2" presStyleIdx="9" presStyleCnt="10"/>
      <dgm:spPr/>
      <dgm:t>
        <a:bodyPr/>
        <a:lstStyle/>
        <a:p>
          <a:endParaRPr lang="es-ES"/>
        </a:p>
      </dgm:t>
    </dgm:pt>
    <dgm:pt modelId="{7D60355C-0EDA-44DC-9DB6-7316A74DE9F6}" type="pres">
      <dgm:prSet presAssocID="{0F7E231C-954F-4789-B1CF-EF80B985904B}" presName="connTx" presStyleLbl="parChTrans1D2" presStyleIdx="9" presStyleCnt="10"/>
      <dgm:spPr/>
      <dgm:t>
        <a:bodyPr/>
        <a:lstStyle/>
        <a:p>
          <a:endParaRPr lang="es-ES"/>
        </a:p>
      </dgm:t>
    </dgm:pt>
    <dgm:pt modelId="{3EE980BC-A779-4EAC-99C9-64DE7B7DCFF5}" type="pres">
      <dgm:prSet presAssocID="{50A47AA5-6431-460B-8B26-CD3BF90BFDA6}" presName="node" presStyleLbl="node1" presStyleIdx="9" presStyleCnt="10" custScaleX="102470" custRadScaleRad="94609" custRadScaleInc="-122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045ED2-517E-4659-AFFB-6DD684B5FD1D}" type="presOf" srcId="{02209D7C-50DB-46B4-98DB-11322FF3FFF3}" destId="{CB473FA0-F92D-43B8-99EF-C4DD66147DAC}" srcOrd="0" destOrd="0" presId="urn:microsoft.com/office/officeart/2005/8/layout/radial1"/>
    <dgm:cxn modelId="{B61435F6-298C-49D9-A2AA-06F80AA1041E}" type="presOf" srcId="{06A59E5F-103D-4E7F-8346-C39027ED48D5}" destId="{46945DCD-AB39-47F0-BA23-DB3FA5F3CEB5}" srcOrd="0" destOrd="0" presId="urn:microsoft.com/office/officeart/2005/8/layout/radial1"/>
    <dgm:cxn modelId="{E01070D2-0F12-4B5C-87CC-B5DB7432E138}" type="presOf" srcId="{61781D25-8F3A-4AA7-BDEE-C961F6881EFC}" destId="{DA83E5AD-F416-40C6-AD65-F23D82DFD202}" srcOrd="0" destOrd="0" presId="urn:microsoft.com/office/officeart/2005/8/layout/radial1"/>
    <dgm:cxn modelId="{49BC7801-F2AB-4497-910E-1E722A345132}" srcId="{B91A11CB-67B9-4FB2-A2AA-B26155087847}" destId="{99196A47-5D54-4DF2-9CFF-10706751AA48}" srcOrd="6" destOrd="0" parTransId="{02209D7C-50DB-46B4-98DB-11322FF3FFF3}" sibTransId="{013CF696-A110-498A-8FEC-2EBA1158494C}"/>
    <dgm:cxn modelId="{FB6A36F9-C8EC-436E-9A44-EF24B9700C6F}" type="presOf" srcId="{C52193B2-1D9B-4232-82B2-243056C9E14F}" destId="{70E69AFC-626A-4A53-86D3-360BF1890028}" srcOrd="0" destOrd="0" presId="urn:microsoft.com/office/officeart/2005/8/layout/radial1"/>
    <dgm:cxn modelId="{F97D04F6-3396-4354-8480-FE08A277A623}" type="presOf" srcId="{2686E02F-4394-46DD-884C-BF0FB0A87274}" destId="{8AF1D543-7E31-48E1-80A4-9E0D76731769}" srcOrd="1" destOrd="0" presId="urn:microsoft.com/office/officeart/2005/8/layout/radial1"/>
    <dgm:cxn modelId="{8E8A936C-42FF-410B-B14C-5C5B7ECD6A7F}" srcId="{B91A11CB-67B9-4FB2-A2AA-B26155087847}" destId="{BAE7F1DF-0E19-4D52-853B-EFAE8A2A3CEB}" srcOrd="4" destOrd="0" parTransId="{61781D25-8F3A-4AA7-BDEE-C961F6881EFC}" sibTransId="{28D7E013-4779-4F7A-B40E-7F3CF5F6085B}"/>
    <dgm:cxn modelId="{FB4A096E-3534-444F-BB95-81C35234AA02}" type="presOf" srcId="{BAE7F1DF-0E19-4D52-853B-EFAE8A2A3CEB}" destId="{3B309AC2-760D-41B9-A5BF-8D0256718A38}" srcOrd="0" destOrd="0" presId="urn:microsoft.com/office/officeart/2005/8/layout/radial1"/>
    <dgm:cxn modelId="{97257227-59A6-4251-9AF4-C6FD9A677F64}" srcId="{B66A795D-7336-4071-9338-CF3BE639B9C1}" destId="{B91A11CB-67B9-4FB2-A2AA-B26155087847}" srcOrd="0" destOrd="0" parTransId="{CEA548EA-55F4-40A3-833D-B2F5B4D14657}" sibTransId="{0A839AD4-E019-47A3-9A11-F8DD8D94B39C}"/>
    <dgm:cxn modelId="{33CFE6A3-9D11-43C7-A579-5FBBE5FFA38A}" type="presOf" srcId="{0F7E231C-954F-4789-B1CF-EF80B985904B}" destId="{7D60355C-0EDA-44DC-9DB6-7316A74DE9F6}" srcOrd="1" destOrd="0" presId="urn:microsoft.com/office/officeart/2005/8/layout/radial1"/>
    <dgm:cxn modelId="{A704BE46-36CE-4DB5-98CE-B9E2A28EB7E7}" type="presOf" srcId="{C52193B2-1D9B-4232-82B2-243056C9E14F}" destId="{CB33CF87-919F-4E41-8B46-BD7C24CC1D0F}" srcOrd="1" destOrd="0" presId="urn:microsoft.com/office/officeart/2005/8/layout/radial1"/>
    <dgm:cxn modelId="{723ADDB5-3E65-48FF-8755-5C7FB5AC851C}" type="presOf" srcId="{8E987A21-637B-4241-9E57-EEEF95CAE205}" destId="{8CE51F1C-6F9E-4920-A8C6-A91FCEE5C8FA}" srcOrd="0" destOrd="0" presId="urn:microsoft.com/office/officeart/2005/8/layout/radial1"/>
    <dgm:cxn modelId="{D2C13B6C-5E07-4989-926E-68DEFF469E15}" type="presOf" srcId="{99196A47-5D54-4DF2-9CFF-10706751AA48}" destId="{2A60E2FD-A192-46DE-9757-9B9974402E88}" srcOrd="0" destOrd="0" presId="urn:microsoft.com/office/officeart/2005/8/layout/radial1"/>
    <dgm:cxn modelId="{CF7E26A3-65AD-4FFD-8D6A-8AA791EE6681}" type="presOf" srcId="{61781D25-8F3A-4AA7-BDEE-C961F6881EFC}" destId="{3B401218-F767-4D93-8175-D713E7F66953}" srcOrd="1" destOrd="0" presId="urn:microsoft.com/office/officeart/2005/8/layout/radial1"/>
    <dgm:cxn modelId="{7D8A972C-9495-4EBB-B401-30A6866F6C7A}" type="presOf" srcId="{B66A795D-7336-4071-9338-CF3BE639B9C1}" destId="{140DFEE1-CD91-4721-A230-8C253325D9CB}" srcOrd="0" destOrd="0" presId="urn:microsoft.com/office/officeart/2005/8/layout/radial1"/>
    <dgm:cxn modelId="{1AF897BB-CD77-4CC5-8219-F5207DDA0B95}" srcId="{B91A11CB-67B9-4FB2-A2AA-B26155087847}" destId="{471DDC74-2681-47DF-AE47-6250BBBAFDF2}" srcOrd="8" destOrd="0" parTransId="{49F4D5D1-58CD-4B06-8E33-3B6EAE95359F}" sibTransId="{FD83DB91-F9BB-4462-92C5-90B5CAEAEDD8}"/>
    <dgm:cxn modelId="{5CB6FBCF-6E1D-4CCB-A7F3-A9FF35B43F4E}" type="presOf" srcId="{471DDC74-2681-47DF-AE47-6250BBBAFDF2}" destId="{57009BCA-2AE2-4C36-A95E-9A6A6D6B1066}" srcOrd="0" destOrd="0" presId="urn:microsoft.com/office/officeart/2005/8/layout/radial1"/>
    <dgm:cxn modelId="{6C8191F9-70CC-48D9-9C6E-A34AB9786D49}" srcId="{B91A11CB-67B9-4FB2-A2AA-B26155087847}" destId="{3BCF420A-8B39-4B5B-B7FE-41CF9522ACA9}" srcOrd="1" destOrd="0" parTransId="{9744F0F8-5908-4128-9700-D59510DBA560}" sibTransId="{EB64DF93-3DE8-4AF1-A7CA-98D95748E2A8}"/>
    <dgm:cxn modelId="{BCC4A2F3-207A-4C4E-9AFC-D46DE9E259E6}" type="presOf" srcId="{49F4D5D1-58CD-4B06-8E33-3B6EAE95359F}" destId="{88688085-C4E7-4172-BD4C-B6FBCF8FA676}" srcOrd="1" destOrd="0" presId="urn:microsoft.com/office/officeart/2005/8/layout/radial1"/>
    <dgm:cxn modelId="{8651785B-6B6D-44F3-B53F-56053D69DE55}" type="presOf" srcId="{2BDDC77B-6AE6-4B32-AF2E-9573D8204384}" destId="{DD84AE08-DC8B-4524-8305-736A5B1E0674}" srcOrd="0" destOrd="0" presId="urn:microsoft.com/office/officeart/2005/8/layout/radial1"/>
    <dgm:cxn modelId="{C3869F21-D8E0-4549-B011-0E969AAC9048}" type="presOf" srcId="{0F7E231C-954F-4789-B1CF-EF80B985904B}" destId="{3385E42D-B856-4478-BDC2-DF5D74339CD8}" srcOrd="0" destOrd="0" presId="urn:microsoft.com/office/officeart/2005/8/layout/radial1"/>
    <dgm:cxn modelId="{38D0579B-8526-4EE1-B802-9829E59C53CE}" srcId="{B91A11CB-67B9-4FB2-A2AA-B26155087847}" destId="{9E9B6CF1-0EB9-4A98-A71E-64337C567545}" srcOrd="5" destOrd="0" parTransId="{9DB65CF3-6A06-469A-8E3F-3CA70F8FD1F3}" sibTransId="{AF333D6C-4BA7-420D-AAC6-C2262BFF58A2}"/>
    <dgm:cxn modelId="{EFD21246-FA81-40B3-8A67-12A85DA7E0CD}" type="presOf" srcId="{04CB6CAD-EEAB-4945-93A6-372EC742E3B5}" destId="{8E44D9C6-F07A-4D82-8CCE-ADC3E8ED5649}" srcOrd="0" destOrd="0" presId="urn:microsoft.com/office/officeart/2005/8/layout/radial1"/>
    <dgm:cxn modelId="{CC1B5E33-D91F-48AF-A83B-895E98138FE6}" type="presOf" srcId="{2BDDC77B-6AE6-4B32-AF2E-9573D8204384}" destId="{744DC02D-CBFC-4500-AC8F-B0D109728D8D}" srcOrd="1" destOrd="0" presId="urn:microsoft.com/office/officeart/2005/8/layout/radial1"/>
    <dgm:cxn modelId="{00D0062D-56B1-4C54-84B1-E3441367C3B4}" srcId="{B91A11CB-67B9-4FB2-A2AA-B26155087847}" destId="{06A59E5F-103D-4E7F-8346-C39027ED48D5}" srcOrd="0" destOrd="0" parTransId="{C52193B2-1D9B-4232-82B2-243056C9E14F}" sibTransId="{BC014F45-B32A-4CC6-BB48-20006B8BA409}"/>
    <dgm:cxn modelId="{EC6FB440-751E-42DA-83DD-3144C797704C}" type="presOf" srcId="{04CB6CAD-EEAB-4945-93A6-372EC742E3B5}" destId="{E5ADB62A-9A4B-4381-B0FE-601A3C4493EB}" srcOrd="1" destOrd="0" presId="urn:microsoft.com/office/officeart/2005/8/layout/radial1"/>
    <dgm:cxn modelId="{E68762DD-883F-49D3-B5AE-7C5478F06A0D}" type="presOf" srcId="{9E9B6CF1-0EB9-4A98-A71E-64337C567545}" destId="{ED3165EC-7565-4C20-9B71-D95A624D012D}" srcOrd="0" destOrd="0" presId="urn:microsoft.com/office/officeart/2005/8/layout/radial1"/>
    <dgm:cxn modelId="{8B95133D-F76B-4168-A97E-F33F392FDEBB}" type="presOf" srcId="{2686E02F-4394-46DD-884C-BF0FB0A87274}" destId="{07FEAB88-9BC3-460D-83BE-DE5E1A225685}" srcOrd="0" destOrd="0" presId="urn:microsoft.com/office/officeart/2005/8/layout/radial1"/>
    <dgm:cxn modelId="{3B875ECC-B1B0-4C69-ADB3-2C65E84BFD0C}" type="presOf" srcId="{B91A11CB-67B9-4FB2-A2AA-B26155087847}" destId="{7E970339-92E2-4F7E-9DFF-C48EEA04D81D}" srcOrd="0" destOrd="0" presId="urn:microsoft.com/office/officeart/2005/8/layout/radial1"/>
    <dgm:cxn modelId="{D0A8ACC4-D262-421E-BF7A-0358707C2D3D}" type="presOf" srcId="{9744F0F8-5908-4128-9700-D59510DBA560}" destId="{E448AA6C-14A9-4111-A220-6C6EC26ADFB6}" srcOrd="1" destOrd="0" presId="urn:microsoft.com/office/officeart/2005/8/layout/radial1"/>
    <dgm:cxn modelId="{A8A55DA7-5CF4-483D-BBF8-0C47B1F15DDF}" type="presOf" srcId="{02209D7C-50DB-46B4-98DB-11322FF3FFF3}" destId="{A3A12180-BD80-4F2C-8590-48119B883AEE}" srcOrd="1" destOrd="0" presId="urn:microsoft.com/office/officeart/2005/8/layout/radial1"/>
    <dgm:cxn modelId="{678B04E0-3A79-48DE-895F-65B2AB77F51A}" srcId="{B91A11CB-67B9-4FB2-A2AA-B26155087847}" destId="{74988D00-E1CC-4D7A-B83C-3CB4E8AB4558}" srcOrd="2" destOrd="0" parTransId="{04CB6CAD-EEAB-4945-93A6-372EC742E3B5}" sibTransId="{57F4B7B3-B0EA-4823-B86D-2ED631691374}"/>
    <dgm:cxn modelId="{B827FD16-D99F-4D86-A5EC-7F41042FA191}" type="presOf" srcId="{9DB65CF3-6A06-469A-8E3F-3CA70F8FD1F3}" destId="{79AF1A50-B895-4E38-9F85-A72B71A57CB4}" srcOrd="1" destOrd="0" presId="urn:microsoft.com/office/officeart/2005/8/layout/radial1"/>
    <dgm:cxn modelId="{8943026D-9118-4761-B433-0CDC1B9A418E}" srcId="{B91A11CB-67B9-4FB2-A2AA-B26155087847}" destId="{8E987A21-637B-4241-9E57-EEEF95CAE205}" srcOrd="7" destOrd="0" parTransId="{2BDDC77B-6AE6-4B32-AF2E-9573D8204384}" sibTransId="{5A6D0799-A576-4564-A64E-603EAC2C065E}"/>
    <dgm:cxn modelId="{DD799871-9881-4D77-8F17-391EB4431F8E}" type="presOf" srcId="{9744F0F8-5908-4128-9700-D59510DBA560}" destId="{68F1A5DF-CDF0-434B-8F42-11BC8A04CA34}" srcOrd="0" destOrd="0" presId="urn:microsoft.com/office/officeart/2005/8/layout/radial1"/>
    <dgm:cxn modelId="{891A00FE-67A5-404E-8A46-532D6D2E7799}" type="presOf" srcId="{B6BDFE19-17B1-4A83-8450-CC226FAEA66C}" destId="{30EF4846-F5BB-4B6C-B897-806315E3B9A4}" srcOrd="0" destOrd="0" presId="urn:microsoft.com/office/officeart/2005/8/layout/radial1"/>
    <dgm:cxn modelId="{AA3C596A-8034-41EA-906A-18B42B91F67B}" srcId="{B91A11CB-67B9-4FB2-A2AA-B26155087847}" destId="{B6BDFE19-17B1-4A83-8450-CC226FAEA66C}" srcOrd="3" destOrd="0" parTransId="{2686E02F-4394-46DD-884C-BF0FB0A87274}" sibTransId="{C65C972C-8704-4089-B492-EE463AA71E94}"/>
    <dgm:cxn modelId="{5F635CA8-7FEB-4CBC-926D-5C222C8AE283}" type="presOf" srcId="{3BCF420A-8B39-4B5B-B7FE-41CF9522ACA9}" destId="{A12A165E-0EF7-4837-9D15-B8156D2CBD61}" srcOrd="0" destOrd="0" presId="urn:microsoft.com/office/officeart/2005/8/layout/radial1"/>
    <dgm:cxn modelId="{4B574414-DFE2-4485-98F6-538B0217CE25}" type="presOf" srcId="{50A47AA5-6431-460B-8B26-CD3BF90BFDA6}" destId="{3EE980BC-A779-4EAC-99C9-64DE7B7DCFF5}" srcOrd="0" destOrd="0" presId="urn:microsoft.com/office/officeart/2005/8/layout/radial1"/>
    <dgm:cxn modelId="{F196BA21-4C14-4D33-8B2E-EE66BB62B9C7}" type="presOf" srcId="{74988D00-E1CC-4D7A-B83C-3CB4E8AB4558}" destId="{A81C17C5-F6C2-435F-BCFC-B828938E9C54}" srcOrd="0" destOrd="0" presId="urn:microsoft.com/office/officeart/2005/8/layout/radial1"/>
    <dgm:cxn modelId="{812D806A-4FEE-43EA-9046-642918D584C1}" type="presOf" srcId="{49F4D5D1-58CD-4B06-8E33-3B6EAE95359F}" destId="{D7E7C0F0-0936-492B-86CA-E3F3F41586E1}" srcOrd="0" destOrd="0" presId="urn:microsoft.com/office/officeart/2005/8/layout/radial1"/>
    <dgm:cxn modelId="{E46C6211-0263-408D-9B14-56F30A7F2A63}" srcId="{B91A11CB-67B9-4FB2-A2AA-B26155087847}" destId="{50A47AA5-6431-460B-8B26-CD3BF90BFDA6}" srcOrd="9" destOrd="0" parTransId="{0F7E231C-954F-4789-B1CF-EF80B985904B}" sibTransId="{A4F90406-E480-47D1-AF3B-C10EE9878D95}"/>
    <dgm:cxn modelId="{095EDBB8-6EB2-4BDD-B395-4E98EA9C1257}" type="presOf" srcId="{9DB65CF3-6A06-469A-8E3F-3CA70F8FD1F3}" destId="{6D613C35-5655-40E2-9F6A-B24F7211D8E6}" srcOrd="0" destOrd="0" presId="urn:microsoft.com/office/officeart/2005/8/layout/radial1"/>
    <dgm:cxn modelId="{14D529E1-6914-4CF3-B674-3F71436858A1}" type="presParOf" srcId="{140DFEE1-CD91-4721-A230-8C253325D9CB}" destId="{7E970339-92E2-4F7E-9DFF-C48EEA04D81D}" srcOrd="0" destOrd="0" presId="urn:microsoft.com/office/officeart/2005/8/layout/radial1"/>
    <dgm:cxn modelId="{A8092D4A-BB9C-442C-9775-B4775CF3C0CF}" type="presParOf" srcId="{140DFEE1-CD91-4721-A230-8C253325D9CB}" destId="{70E69AFC-626A-4A53-86D3-360BF1890028}" srcOrd="1" destOrd="0" presId="urn:microsoft.com/office/officeart/2005/8/layout/radial1"/>
    <dgm:cxn modelId="{55ADC89A-49E5-4DFE-943F-8D1489696295}" type="presParOf" srcId="{70E69AFC-626A-4A53-86D3-360BF1890028}" destId="{CB33CF87-919F-4E41-8B46-BD7C24CC1D0F}" srcOrd="0" destOrd="0" presId="urn:microsoft.com/office/officeart/2005/8/layout/radial1"/>
    <dgm:cxn modelId="{5A8423EA-5FCE-44FA-8972-B6A98F0A5CBF}" type="presParOf" srcId="{140DFEE1-CD91-4721-A230-8C253325D9CB}" destId="{46945DCD-AB39-47F0-BA23-DB3FA5F3CEB5}" srcOrd="2" destOrd="0" presId="urn:microsoft.com/office/officeart/2005/8/layout/radial1"/>
    <dgm:cxn modelId="{FC6FB20C-2A34-4D4C-B2B8-47D944B20A93}" type="presParOf" srcId="{140DFEE1-CD91-4721-A230-8C253325D9CB}" destId="{68F1A5DF-CDF0-434B-8F42-11BC8A04CA34}" srcOrd="3" destOrd="0" presId="urn:microsoft.com/office/officeart/2005/8/layout/radial1"/>
    <dgm:cxn modelId="{D2096E5C-8C17-4D9C-A3AC-3247C163B341}" type="presParOf" srcId="{68F1A5DF-CDF0-434B-8F42-11BC8A04CA34}" destId="{E448AA6C-14A9-4111-A220-6C6EC26ADFB6}" srcOrd="0" destOrd="0" presId="urn:microsoft.com/office/officeart/2005/8/layout/radial1"/>
    <dgm:cxn modelId="{6FEF1232-D76E-44C1-81E2-D7DC4C5E096A}" type="presParOf" srcId="{140DFEE1-CD91-4721-A230-8C253325D9CB}" destId="{A12A165E-0EF7-4837-9D15-B8156D2CBD61}" srcOrd="4" destOrd="0" presId="urn:microsoft.com/office/officeart/2005/8/layout/radial1"/>
    <dgm:cxn modelId="{26C486F8-4833-4B6E-BBA9-D57FC942F1AB}" type="presParOf" srcId="{140DFEE1-CD91-4721-A230-8C253325D9CB}" destId="{8E44D9C6-F07A-4D82-8CCE-ADC3E8ED5649}" srcOrd="5" destOrd="0" presId="urn:microsoft.com/office/officeart/2005/8/layout/radial1"/>
    <dgm:cxn modelId="{2A7C6E3A-3A95-47EF-93BB-1A2A3405FF28}" type="presParOf" srcId="{8E44D9C6-F07A-4D82-8CCE-ADC3E8ED5649}" destId="{E5ADB62A-9A4B-4381-B0FE-601A3C4493EB}" srcOrd="0" destOrd="0" presId="urn:microsoft.com/office/officeart/2005/8/layout/radial1"/>
    <dgm:cxn modelId="{6E56F60E-C62A-4B90-9C0D-8FDE58E1AF63}" type="presParOf" srcId="{140DFEE1-CD91-4721-A230-8C253325D9CB}" destId="{A81C17C5-F6C2-435F-BCFC-B828938E9C54}" srcOrd="6" destOrd="0" presId="urn:microsoft.com/office/officeart/2005/8/layout/radial1"/>
    <dgm:cxn modelId="{78B475C0-01A6-4E2E-8141-85176D6DF2F8}" type="presParOf" srcId="{140DFEE1-CD91-4721-A230-8C253325D9CB}" destId="{07FEAB88-9BC3-460D-83BE-DE5E1A225685}" srcOrd="7" destOrd="0" presId="urn:microsoft.com/office/officeart/2005/8/layout/radial1"/>
    <dgm:cxn modelId="{C278CC66-2A8C-45EB-A862-A5043BAA4156}" type="presParOf" srcId="{07FEAB88-9BC3-460D-83BE-DE5E1A225685}" destId="{8AF1D543-7E31-48E1-80A4-9E0D76731769}" srcOrd="0" destOrd="0" presId="urn:microsoft.com/office/officeart/2005/8/layout/radial1"/>
    <dgm:cxn modelId="{C3935697-1DA0-457B-8D06-206D43BF3954}" type="presParOf" srcId="{140DFEE1-CD91-4721-A230-8C253325D9CB}" destId="{30EF4846-F5BB-4B6C-B897-806315E3B9A4}" srcOrd="8" destOrd="0" presId="urn:microsoft.com/office/officeart/2005/8/layout/radial1"/>
    <dgm:cxn modelId="{474E90DA-2D7D-40A5-8654-259C01594FA1}" type="presParOf" srcId="{140DFEE1-CD91-4721-A230-8C253325D9CB}" destId="{DA83E5AD-F416-40C6-AD65-F23D82DFD202}" srcOrd="9" destOrd="0" presId="urn:microsoft.com/office/officeart/2005/8/layout/radial1"/>
    <dgm:cxn modelId="{51065071-3782-4E4B-A309-536C26C7E61B}" type="presParOf" srcId="{DA83E5AD-F416-40C6-AD65-F23D82DFD202}" destId="{3B401218-F767-4D93-8175-D713E7F66953}" srcOrd="0" destOrd="0" presId="urn:microsoft.com/office/officeart/2005/8/layout/radial1"/>
    <dgm:cxn modelId="{D014C1CA-18FB-46BB-AF0E-E2D91C770183}" type="presParOf" srcId="{140DFEE1-CD91-4721-A230-8C253325D9CB}" destId="{3B309AC2-760D-41B9-A5BF-8D0256718A38}" srcOrd="10" destOrd="0" presId="urn:microsoft.com/office/officeart/2005/8/layout/radial1"/>
    <dgm:cxn modelId="{64545894-9E08-4EFE-9A33-44FE08D0B9DA}" type="presParOf" srcId="{140DFEE1-CD91-4721-A230-8C253325D9CB}" destId="{6D613C35-5655-40E2-9F6A-B24F7211D8E6}" srcOrd="11" destOrd="0" presId="urn:microsoft.com/office/officeart/2005/8/layout/radial1"/>
    <dgm:cxn modelId="{C556088A-AB01-4C65-8014-813EB6A2FE98}" type="presParOf" srcId="{6D613C35-5655-40E2-9F6A-B24F7211D8E6}" destId="{79AF1A50-B895-4E38-9F85-A72B71A57CB4}" srcOrd="0" destOrd="0" presId="urn:microsoft.com/office/officeart/2005/8/layout/radial1"/>
    <dgm:cxn modelId="{82FB22FD-0BDA-4CE2-B568-D78E8E933FEB}" type="presParOf" srcId="{140DFEE1-CD91-4721-A230-8C253325D9CB}" destId="{ED3165EC-7565-4C20-9B71-D95A624D012D}" srcOrd="12" destOrd="0" presId="urn:microsoft.com/office/officeart/2005/8/layout/radial1"/>
    <dgm:cxn modelId="{0EB069C3-BB77-4FDE-8119-84FD8F73A87A}" type="presParOf" srcId="{140DFEE1-CD91-4721-A230-8C253325D9CB}" destId="{CB473FA0-F92D-43B8-99EF-C4DD66147DAC}" srcOrd="13" destOrd="0" presId="urn:microsoft.com/office/officeart/2005/8/layout/radial1"/>
    <dgm:cxn modelId="{AA7A20C9-6F46-4F8B-BF8B-D10EF33CF3B8}" type="presParOf" srcId="{CB473FA0-F92D-43B8-99EF-C4DD66147DAC}" destId="{A3A12180-BD80-4F2C-8590-48119B883AEE}" srcOrd="0" destOrd="0" presId="urn:microsoft.com/office/officeart/2005/8/layout/radial1"/>
    <dgm:cxn modelId="{DD473774-85BE-4B8F-818A-78FD17AB8192}" type="presParOf" srcId="{140DFEE1-CD91-4721-A230-8C253325D9CB}" destId="{2A60E2FD-A192-46DE-9757-9B9974402E88}" srcOrd="14" destOrd="0" presId="urn:microsoft.com/office/officeart/2005/8/layout/radial1"/>
    <dgm:cxn modelId="{A1107D2E-EF4F-4B19-A0CE-2277784DB812}" type="presParOf" srcId="{140DFEE1-CD91-4721-A230-8C253325D9CB}" destId="{DD84AE08-DC8B-4524-8305-736A5B1E0674}" srcOrd="15" destOrd="0" presId="urn:microsoft.com/office/officeart/2005/8/layout/radial1"/>
    <dgm:cxn modelId="{A1DE8A03-8A7A-4F79-9793-B417CDB9C3CE}" type="presParOf" srcId="{DD84AE08-DC8B-4524-8305-736A5B1E0674}" destId="{744DC02D-CBFC-4500-AC8F-B0D109728D8D}" srcOrd="0" destOrd="0" presId="urn:microsoft.com/office/officeart/2005/8/layout/radial1"/>
    <dgm:cxn modelId="{FB0ED762-FD72-46E3-8DC3-2AF68707CBB9}" type="presParOf" srcId="{140DFEE1-CD91-4721-A230-8C253325D9CB}" destId="{8CE51F1C-6F9E-4920-A8C6-A91FCEE5C8FA}" srcOrd="16" destOrd="0" presId="urn:microsoft.com/office/officeart/2005/8/layout/radial1"/>
    <dgm:cxn modelId="{8FFFAC95-E06B-4CFE-9B5F-7929C3A12DEE}" type="presParOf" srcId="{140DFEE1-CD91-4721-A230-8C253325D9CB}" destId="{D7E7C0F0-0936-492B-86CA-E3F3F41586E1}" srcOrd="17" destOrd="0" presId="urn:microsoft.com/office/officeart/2005/8/layout/radial1"/>
    <dgm:cxn modelId="{C2CC9189-2879-4704-9C49-8462F3BC0EEB}" type="presParOf" srcId="{D7E7C0F0-0936-492B-86CA-E3F3F41586E1}" destId="{88688085-C4E7-4172-BD4C-B6FBCF8FA676}" srcOrd="0" destOrd="0" presId="urn:microsoft.com/office/officeart/2005/8/layout/radial1"/>
    <dgm:cxn modelId="{219D52EB-5ACA-43E2-87CC-996D700E2881}" type="presParOf" srcId="{140DFEE1-CD91-4721-A230-8C253325D9CB}" destId="{57009BCA-2AE2-4C36-A95E-9A6A6D6B1066}" srcOrd="18" destOrd="0" presId="urn:microsoft.com/office/officeart/2005/8/layout/radial1"/>
    <dgm:cxn modelId="{5EF012DA-9592-45E1-9004-47B27785D4A4}" type="presParOf" srcId="{140DFEE1-CD91-4721-A230-8C253325D9CB}" destId="{3385E42D-B856-4478-BDC2-DF5D74339CD8}" srcOrd="19" destOrd="0" presId="urn:microsoft.com/office/officeart/2005/8/layout/radial1"/>
    <dgm:cxn modelId="{3375E14C-09A2-4240-8B17-29C8EE9C2CC5}" type="presParOf" srcId="{3385E42D-B856-4478-BDC2-DF5D74339CD8}" destId="{7D60355C-0EDA-44DC-9DB6-7316A74DE9F6}" srcOrd="0" destOrd="0" presId="urn:microsoft.com/office/officeart/2005/8/layout/radial1"/>
    <dgm:cxn modelId="{1F1D7E33-8348-4E3F-BCF8-9E4877543DA6}" type="presParOf" srcId="{140DFEE1-CD91-4721-A230-8C253325D9CB}" destId="{3EE980BC-A779-4EAC-99C9-64DE7B7DCFF5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F00616-5D8C-48DE-AA9E-E0403A58E4A8}" type="doc">
      <dgm:prSet loTypeId="urn:microsoft.com/office/officeart/2005/8/layout/vList3#1" loCatId="list" qsTypeId="urn:microsoft.com/office/officeart/2005/8/quickstyle/3d2#1" qsCatId="3D" csTypeId="urn:microsoft.com/office/officeart/2005/8/colors/accent1_2" csCatId="accent1" phldr="1"/>
      <dgm:spPr/>
    </dgm:pt>
    <dgm:pt modelId="{E1A0C1B4-F0B3-486A-A9A0-604458976AF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CO" sz="2000" b="1" dirty="0">
              <a:effectLst/>
              <a:latin typeface="Arial" pitchFamily="34" charset="0"/>
              <a:cs typeface="Arial" pitchFamily="34" charset="0"/>
            </a:rPr>
            <a:t>El producto esta rotulado?</a:t>
          </a:r>
        </a:p>
      </dgm:t>
    </dgm:pt>
    <dgm:pt modelId="{355CAB28-2EE9-4ADB-B1F3-F7FB6BF9F1EC}" type="parTrans" cxnId="{33A3E2A5-7BAE-4864-9BAF-9CC763619577}">
      <dgm:prSet/>
      <dgm:spPr/>
      <dgm:t>
        <a:bodyPr/>
        <a:lstStyle/>
        <a:p>
          <a:endParaRPr lang="es-CO"/>
        </a:p>
      </dgm:t>
    </dgm:pt>
    <dgm:pt modelId="{9E91F015-B48F-403A-B700-59C04C31CF4C}" type="sibTrans" cxnId="{33A3E2A5-7BAE-4864-9BAF-9CC763619577}">
      <dgm:prSet/>
      <dgm:spPr/>
      <dgm:t>
        <a:bodyPr/>
        <a:lstStyle/>
        <a:p>
          <a:endParaRPr lang="es-CO"/>
        </a:p>
      </dgm:t>
    </dgm:pt>
    <dgm:pt modelId="{5070C3FC-9233-4BB2-9CFF-303B967EE7ED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es-CO" b="1" dirty="0">
              <a:effectLst/>
              <a:latin typeface="Arial" pitchFamily="34" charset="0"/>
              <a:cs typeface="Arial" pitchFamily="34" charset="0"/>
            </a:rPr>
            <a:t>Conozco sus peligros</a:t>
          </a:r>
          <a:r>
            <a: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? </a:t>
          </a:r>
        </a:p>
      </dgm:t>
    </dgm:pt>
    <dgm:pt modelId="{CC879D63-82D8-4BF7-A97C-9F05EDCD0636}" type="parTrans" cxnId="{6BC18A1B-5EFA-48FE-9AD8-7A316853B2A6}">
      <dgm:prSet/>
      <dgm:spPr/>
      <dgm:t>
        <a:bodyPr/>
        <a:lstStyle/>
        <a:p>
          <a:endParaRPr lang="es-CO"/>
        </a:p>
      </dgm:t>
    </dgm:pt>
    <dgm:pt modelId="{B7F98F3E-475D-43BE-9575-141A70594F02}" type="sibTrans" cxnId="{6BC18A1B-5EFA-48FE-9AD8-7A316853B2A6}">
      <dgm:prSet/>
      <dgm:spPr/>
      <dgm:t>
        <a:bodyPr/>
        <a:lstStyle/>
        <a:p>
          <a:endParaRPr lang="es-CO"/>
        </a:p>
      </dgm:t>
    </dgm:pt>
    <dgm:pt modelId="{6B742AAD-9799-4713-BA71-BD46FB20915B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es-CO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El área de trabajo es segura</a:t>
          </a:r>
          <a:r>
            <a:rPr lang="es-CO" sz="2000" b="1" dirty="0">
              <a:effectLst/>
              <a:latin typeface="Arial" pitchFamily="34" charset="0"/>
              <a:cs typeface="Arial" pitchFamily="34" charset="0"/>
            </a:rPr>
            <a:t>? </a:t>
          </a:r>
        </a:p>
      </dgm:t>
    </dgm:pt>
    <dgm:pt modelId="{836128E5-EC98-41D1-8D17-35160B2351D5}" type="parTrans" cxnId="{A3C5D6E0-8D68-4B20-A052-0ECB9B9B52D9}">
      <dgm:prSet/>
      <dgm:spPr/>
      <dgm:t>
        <a:bodyPr/>
        <a:lstStyle/>
        <a:p>
          <a:endParaRPr lang="es-CO"/>
        </a:p>
      </dgm:t>
    </dgm:pt>
    <dgm:pt modelId="{BCD2DDC3-1CAB-40EE-A9B7-19D716B07ED1}" type="sibTrans" cxnId="{A3C5D6E0-8D68-4B20-A052-0ECB9B9B52D9}">
      <dgm:prSet/>
      <dgm:spPr/>
      <dgm:t>
        <a:bodyPr/>
        <a:lstStyle/>
        <a:p>
          <a:endParaRPr lang="es-CO"/>
        </a:p>
      </dgm:t>
    </dgm:pt>
    <dgm:pt modelId="{6E696D5C-7317-4C6C-89DA-F1AC552081EF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s-CO" sz="1900" dirty="0">
              <a:latin typeface="Arial" pitchFamily="34" charset="0"/>
              <a:cs typeface="Arial" pitchFamily="34" charset="0"/>
            </a:rPr>
            <a:t> </a:t>
          </a:r>
          <a:r>
            <a:rPr lang="es-CO" sz="2000" b="1" dirty="0">
              <a:effectLst/>
              <a:latin typeface="Arial" pitchFamily="34" charset="0"/>
              <a:cs typeface="Arial" pitchFamily="34" charset="0"/>
            </a:rPr>
            <a:t>Dispongo y uso los EPP necesarios</a:t>
          </a:r>
        </a:p>
      </dgm:t>
    </dgm:pt>
    <dgm:pt modelId="{8A048577-32A3-4D1B-94F7-0C7A7D351BD1}" type="sibTrans" cxnId="{8E0E3B18-10C3-492C-92AA-C40A973CC03F}">
      <dgm:prSet/>
      <dgm:spPr/>
      <dgm:t>
        <a:bodyPr/>
        <a:lstStyle/>
        <a:p>
          <a:endParaRPr lang="es-CO"/>
        </a:p>
      </dgm:t>
    </dgm:pt>
    <dgm:pt modelId="{325AA313-19F4-47BF-831F-8268EAC05C45}" type="parTrans" cxnId="{8E0E3B18-10C3-492C-92AA-C40A973CC03F}">
      <dgm:prSet/>
      <dgm:spPr/>
      <dgm:t>
        <a:bodyPr/>
        <a:lstStyle/>
        <a:p>
          <a:endParaRPr lang="es-CO"/>
        </a:p>
      </dgm:t>
    </dgm:pt>
    <dgm:pt modelId="{73C08DB0-410F-4689-AC21-3CEEF02E6F2A}" type="pres">
      <dgm:prSet presAssocID="{4DF00616-5D8C-48DE-AA9E-E0403A58E4A8}" presName="linearFlow" presStyleCnt="0">
        <dgm:presLayoutVars>
          <dgm:dir/>
          <dgm:resizeHandles val="exact"/>
        </dgm:presLayoutVars>
      </dgm:prSet>
      <dgm:spPr/>
    </dgm:pt>
    <dgm:pt modelId="{52F44B3B-559F-4550-A97E-65F948B93FCF}" type="pres">
      <dgm:prSet presAssocID="{E1A0C1B4-F0B3-486A-A9A0-604458976AF3}" presName="composite" presStyleCnt="0"/>
      <dgm:spPr/>
    </dgm:pt>
    <dgm:pt modelId="{414A568D-493B-4AD3-83C6-D81F8EB31A75}" type="pres">
      <dgm:prSet presAssocID="{E1A0C1B4-F0B3-486A-A9A0-604458976AF3}" presName="imgShp" presStyleLbl="fgImgPlace1" presStyleIdx="0" presStyleCnt="4" custScaleX="126730" custScaleY="125990" custLinFactNeighborX="-33504" custLinFactNeighborY="63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8B09B5-3AFB-4D8C-A55F-297A14A4C72F}" type="pres">
      <dgm:prSet presAssocID="{E1A0C1B4-F0B3-486A-A9A0-604458976AF3}" presName="txShp" presStyleLbl="node1" presStyleIdx="0" presStyleCnt="4" custScaleX="118320" custLinFactNeighborX="3298" custLinFactNeighborY="6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7EA6C-D9DB-44DD-B682-65B9DDB9FCC4}" type="pres">
      <dgm:prSet presAssocID="{9E91F015-B48F-403A-B700-59C04C31CF4C}" presName="spacing" presStyleCnt="0"/>
      <dgm:spPr/>
    </dgm:pt>
    <dgm:pt modelId="{A3B7C68A-FAD7-4708-9070-F4AC56BFD872}" type="pres">
      <dgm:prSet presAssocID="{5070C3FC-9233-4BB2-9CFF-303B967EE7ED}" presName="composite" presStyleCnt="0"/>
      <dgm:spPr/>
    </dgm:pt>
    <dgm:pt modelId="{422B303B-FEE9-4734-8B50-314536A4FF85}" type="pres">
      <dgm:prSet presAssocID="{5070C3FC-9233-4BB2-9CFF-303B967EE7ED}" presName="imgShp" presStyleLbl="fgImgPlace1" presStyleIdx="1" presStyleCnt="4" custScaleX="140452" custScaleY="124237" custLinFactNeighborX="-36028" custLinFactNeighborY="-29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6FC960-FAB9-435C-A1D6-348CC3E6E0AA}" type="pres">
      <dgm:prSet presAssocID="{5070C3FC-9233-4BB2-9CFF-303B967EE7ED}" presName="txShp" presStyleLbl="node1" presStyleIdx="1" presStyleCnt="4" custScaleX="118856" custLinFactNeighborX="5328" custLinFactNeighborY="1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D72224-7779-42DD-903E-EF684CE3E9EF}" type="pres">
      <dgm:prSet presAssocID="{B7F98F3E-475D-43BE-9575-141A70594F02}" presName="spacing" presStyleCnt="0"/>
      <dgm:spPr/>
    </dgm:pt>
    <dgm:pt modelId="{353996C2-B7B6-4CB8-A487-64758F837CAE}" type="pres">
      <dgm:prSet presAssocID="{6B742AAD-9799-4713-BA71-BD46FB20915B}" presName="composite" presStyleCnt="0"/>
      <dgm:spPr/>
    </dgm:pt>
    <dgm:pt modelId="{B18E2B7E-A593-4487-B486-90D801631487}" type="pres">
      <dgm:prSet presAssocID="{6B742AAD-9799-4713-BA71-BD46FB20915B}" presName="imgShp" presStyleLbl="fgImgPlace1" presStyleIdx="2" presStyleCnt="4" custScaleX="137335" custScaleY="140250" custLinFactNeighborX="-36259" custLinFactNeighborY="-176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5CBB4E-CEB8-4CA7-A348-55A3C7C72023}" type="pres">
      <dgm:prSet presAssocID="{6B742AAD-9799-4713-BA71-BD46FB20915B}" presName="txShp" presStyleLbl="node1" presStyleIdx="2" presStyleCnt="4" custScaleX="124211" custLinFactNeighborX="4409" custLinFactNeighborY="-149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58039-59A8-426D-AB3E-4DA1F6A124F2}" type="pres">
      <dgm:prSet presAssocID="{BCD2DDC3-1CAB-40EE-A9B7-19D716B07ED1}" presName="spacing" presStyleCnt="0"/>
      <dgm:spPr/>
    </dgm:pt>
    <dgm:pt modelId="{972EDE7A-EAE7-4D36-BD41-53A91259CAF7}" type="pres">
      <dgm:prSet presAssocID="{6E696D5C-7317-4C6C-89DA-F1AC552081EF}" presName="composite" presStyleCnt="0"/>
      <dgm:spPr/>
    </dgm:pt>
    <dgm:pt modelId="{7A23D4E8-2598-4E85-BD03-F2247C7BE5DB}" type="pres">
      <dgm:prSet presAssocID="{6E696D5C-7317-4C6C-89DA-F1AC552081EF}" presName="imgShp" presStyleLbl="fgImgPlace1" presStyleIdx="3" presStyleCnt="4" custScaleX="134434" custScaleY="122301" custLinFactNeighborX="-42023" custLinFactNeighborY="-258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CE3543-F14B-467E-8144-2742F8FB2D2E}" type="pres">
      <dgm:prSet presAssocID="{6E696D5C-7317-4C6C-89DA-F1AC552081EF}" presName="txShp" presStyleLbl="node1" presStyleIdx="3" presStyleCnt="4" custScaleX="122617" custLinFactNeighborX="5999" custLinFactNeighborY="-30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C5D6E0-8D68-4B20-A052-0ECB9B9B52D9}" srcId="{4DF00616-5D8C-48DE-AA9E-E0403A58E4A8}" destId="{6B742AAD-9799-4713-BA71-BD46FB20915B}" srcOrd="2" destOrd="0" parTransId="{836128E5-EC98-41D1-8D17-35160B2351D5}" sibTransId="{BCD2DDC3-1CAB-40EE-A9B7-19D716B07ED1}"/>
    <dgm:cxn modelId="{6BC18A1B-5EFA-48FE-9AD8-7A316853B2A6}" srcId="{4DF00616-5D8C-48DE-AA9E-E0403A58E4A8}" destId="{5070C3FC-9233-4BB2-9CFF-303B967EE7ED}" srcOrd="1" destOrd="0" parTransId="{CC879D63-82D8-4BF7-A97C-9F05EDCD0636}" sibTransId="{B7F98F3E-475D-43BE-9575-141A70594F02}"/>
    <dgm:cxn modelId="{24D8F102-24FE-440C-9F0B-1AD4996E9768}" type="presOf" srcId="{5070C3FC-9233-4BB2-9CFF-303B967EE7ED}" destId="{6F6FC960-FAB9-435C-A1D6-348CC3E6E0AA}" srcOrd="0" destOrd="0" presId="urn:microsoft.com/office/officeart/2005/8/layout/vList3#1"/>
    <dgm:cxn modelId="{33A3E2A5-7BAE-4864-9BAF-9CC763619577}" srcId="{4DF00616-5D8C-48DE-AA9E-E0403A58E4A8}" destId="{E1A0C1B4-F0B3-486A-A9A0-604458976AF3}" srcOrd="0" destOrd="0" parTransId="{355CAB28-2EE9-4ADB-B1F3-F7FB6BF9F1EC}" sibTransId="{9E91F015-B48F-403A-B700-59C04C31CF4C}"/>
    <dgm:cxn modelId="{C704631F-1B7C-4A0B-B5EF-158677A9FDC0}" type="presOf" srcId="{4DF00616-5D8C-48DE-AA9E-E0403A58E4A8}" destId="{73C08DB0-410F-4689-AC21-3CEEF02E6F2A}" srcOrd="0" destOrd="0" presId="urn:microsoft.com/office/officeart/2005/8/layout/vList3#1"/>
    <dgm:cxn modelId="{12BEC61B-11EB-45E5-BC08-7834067D2344}" type="presOf" srcId="{6B742AAD-9799-4713-BA71-BD46FB20915B}" destId="{675CBB4E-CEB8-4CA7-A348-55A3C7C72023}" srcOrd="0" destOrd="0" presId="urn:microsoft.com/office/officeart/2005/8/layout/vList3#1"/>
    <dgm:cxn modelId="{01B33EAE-EEFC-4290-A38A-86523183140A}" type="presOf" srcId="{E1A0C1B4-F0B3-486A-A9A0-604458976AF3}" destId="{8A8B09B5-3AFB-4D8C-A55F-297A14A4C72F}" srcOrd="0" destOrd="0" presId="urn:microsoft.com/office/officeart/2005/8/layout/vList3#1"/>
    <dgm:cxn modelId="{8E0E3B18-10C3-492C-92AA-C40A973CC03F}" srcId="{4DF00616-5D8C-48DE-AA9E-E0403A58E4A8}" destId="{6E696D5C-7317-4C6C-89DA-F1AC552081EF}" srcOrd="3" destOrd="0" parTransId="{325AA313-19F4-47BF-831F-8268EAC05C45}" sibTransId="{8A048577-32A3-4D1B-94F7-0C7A7D351BD1}"/>
    <dgm:cxn modelId="{DD467109-D7A1-45CE-9E71-A555523C7742}" type="presOf" srcId="{6E696D5C-7317-4C6C-89DA-F1AC552081EF}" destId="{F5CE3543-F14B-467E-8144-2742F8FB2D2E}" srcOrd="0" destOrd="0" presId="urn:microsoft.com/office/officeart/2005/8/layout/vList3#1"/>
    <dgm:cxn modelId="{6AED12EA-661B-47A8-8C43-E727A10D1C2D}" type="presParOf" srcId="{73C08DB0-410F-4689-AC21-3CEEF02E6F2A}" destId="{52F44B3B-559F-4550-A97E-65F948B93FCF}" srcOrd="0" destOrd="0" presId="urn:microsoft.com/office/officeart/2005/8/layout/vList3#1"/>
    <dgm:cxn modelId="{5D7AE12C-58C4-4C7A-99BC-8BE12D1D44FD}" type="presParOf" srcId="{52F44B3B-559F-4550-A97E-65F948B93FCF}" destId="{414A568D-493B-4AD3-83C6-D81F8EB31A75}" srcOrd="0" destOrd="0" presId="urn:microsoft.com/office/officeart/2005/8/layout/vList3#1"/>
    <dgm:cxn modelId="{62017F7F-1568-41F5-A3E0-1BC4A0ED5C2E}" type="presParOf" srcId="{52F44B3B-559F-4550-A97E-65F948B93FCF}" destId="{8A8B09B5-3AFB-4D8C-A55F-297A14A4C72F}" srcOrd="1" destOrd="0" presId="urn:microsoft.com/office/officeart/2005/8/layout/vList3#1"/>
    <dgm:cxn modelId="{72CFDCF6-AD45-4BA4-87B6-4326136ECFB1}" type="presParOf" srcId="{73C08DB0-410F-4689-AC21-3CEEF02E6F2A}" destId="{5CA7EA6C-D9DB-44DD-B682-65B9DDB9FCC4}" srcOrd="1" destOrd="0" presId="urn:microsoft.com/office/officeart/2005/8/layout/vList3#1"/>
    <dgm:cxn modelId="{78203DE8-AE3E-472E-99B6-C5E12AF5EE16}" type="presParOf" srcId="{73C08DB0-410F-4689-AC21-3CEEF02E6F2A}" destId="{A3B7C68A-FAD7-4708-9070-F4AC56BFD872}" srcOrd="2" destOrd="0" presId="urn:microsoft.com/office/officeart/2005/8/layout/vList3#1"/>
    <dgm:cxn modelId="{1BD20D23-FB33-48E5-8F98-C1EBC8340976}" type="presParOf" srcId="{A3B7C68A-FAD7-4708-9070-F4AC56BFD872}" destId="{422B303B-FEE9-4734-8B50-314536A4FF85}" srcOrd="0" destOrd="0" presId="urn:microsoft.com/office/officeart/2005/8/layout/vList3#1"/>
    <dgm:cxn modelId="{C20406D7-1348-4390-989B-4F315E17FD06}" type="presParOf" srcId="{A3B7C68A-FAD7-4708-9070-F4AC56BFD872}" destId="{6F6FC960-FAB9-435C-A1D6-348CC3E6E0AA}" srcOrd="1" destOrd="0" presId="urn:microsoft.com/office/officeart/2005/8/layout/vList3#1"/>
    <dgm:cxn modelId="{240C182F-5616-4819-A3CC-643EA1A48758}" type="presParOf" srcId="{73C08DB0-410F-4689-AC21-3CEEF02E6F2A}" destId="{A4D72224-7779-42DD-903E-EF684CE3E9EF}" srcOrd="3" destOrd="0" presId="urn:microsoft.com/office/officeart/2005/8/layout/vList3#1"/>
    <dgm:cxn modelId="{2EBDB311-A865-4BC9-AE6C-0AE14AB1E717}" type="presParOf" srcId="{73C08DB0-410F-4689-AC21-3CEEF02E6F2A}" destId="{353996C2-B7B6-4CB8-A487-64758F837CAE}" srcOrd="4" destOrd="0" presId="urn:microsoft.com/office/officeart/2005/8/layout/vList3#1"/>
    <dgm:cxn modelId="{3A43E773-BB17-4E59-B2D5-D891CD906D89}" type="presParOf" srcId="{353996C2-B7B6-4CB8-A487-64758F837CAE}" destId="{B18E2B7E-A593-4487-B486-90D801631487}" srcOrd="0" destOrd="0" presId="urn:microsoft.com/office/officeart/2005/8/layout/vList3#1"/>
    <dgm:cxn modelId="{4E701A4A-5E96-42E4-88C7-A2906750AE49}" type="presParOf" srcId="{353996C2-B7B6-4CB8-A487-64758F837CAE}" destId="{675CBB4E-CEB8-4CA7-A348-55A3C7C72023}" srcOrd="1" destOrd="0" presId="urn:microsoft.com/office/officeart/2005/8/layout/vList3#1"/>
    <dgm:cxn modelId="{9EDB2614-9EB6-4EB0-BD3A-D577B8DECA15}" type="presParOf" srcId="{73C08DB0-410F-4689-AC21-3CEEF02E6F2A}" destId="{50C58039-59A8-426D-AB3E-4DA1F6A124F2}" srcOrd="5" destOrd="0" presId="urn:microsoft.com/office/officeart/2005/8/layout/vList3#1"/>
    <dgm:cxn modelId="{B94C009B-92E5-4BAC-8731-8A067447519F}" type="presParOf" srcId="{73C08DB0-410F-4689-AC21-3CEEF02E6F2A}" destId="{972EDE7A-EAE7-4D36-BD41-53A91259CAF7}" srcOrd="6" destOrd="0" presId="urn:microsoft.com/office/officeart/2005/8/layout/vList3#1"/>
    <dgm:cxn modelId="{E210E045-7C8E-457E-941C-3FB1C2316BDF}" type="presParOf" srcId="{972EDE7A-EAE7-4D36-BD41-53A91259CAF7}" destId="{7A23D4E8-2598-4E85-BD03-F2247C7BE5DB}" srcOrd="0" destOrd="0" presId="urn:microsoft.com/office/officeart/2005/8/layout/vList3#1"/>
    <dgm:cxn modelId="{F1479EAE-7C3D-47BA-91D0-2D6EC4AD2461}" type="presParOf" srcId="{972EDE7A-EAE7-4D36-BD41-53A91259CAF7}" destId="{F5CE3543-F14B-467E-8144-2742F8FB2D2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740BF-1D6A-4910-9872-DB6C57FE7834}" type="doc">
      <dgm:prSet loTypeId="urn:microsoft.com/office/officeart/2005/8/layout/vList3#2" loCatId="list" qsTypeId="urn:microsoft.com/office/officeart/2005/8/quickstyle/3d2#2" qsCatId="3D" csTypeId="urn:microsoft.com/office/officeart/2005/8/colors/accent6_1" csCatId="accent6" phldr="1"/>
      <dgm:spPr/>
    </dgm:pt>
    <dgm:pt modelId="{A08CBDBE-19E7-4A51-9919-3F09DC1944BE}">
      <dgm:prSet phldrT="[Texto]" custT="1"/>
      <dgm:spPr>
        <a:solidFill>
          <a:srgbClr val="50D050"/>
        </a:solidFill>
        <a:ln>
          <a:solidFill>
            <a:schemeClr val="tx2"/>
          </a:solidFill>
        </a:ln>
      </dgm:spPr>
      <dgm:t>
        <a:bodyPr/>
        <a:lstStyle/>
        <a:p>
          <a:r>
            <a:rPr lang="es-CO" sz="2400" b="1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Rotular  producto</a:t>
          </a:r>
        </a:p>
      </dgm:t>
    </dgm:pt>
    <dgm:pt modelId="{C68A8EB5-664D-437A-A1D5-BA71D17BA47F}" type="parTrans" cxnId="{E4CAD196-64FE-455C-B06C-09215CD90A82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B622AB54-8AA1-494C-B928-8D7F65F6762C}" type="sibTrans" cxnId="{E4CAD196-64FE-455C-B06C-09215CD90A82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C339A753-73C2-41A0-908D-51232288B03E}">
      <dgm:prSet phldrT="[Texto]" custT="1"/>
      <dgm:spPr>
        <a:solidFill>
          <a:srgbClr val="50D050"/>
        </a:solidFill>
        <a:ln>
          <a:solidFill>
            <a:schemeClr val="tx2"/>
          </a:solidFill>
        </a:ln>
      </dgm:spPr>
      <dgm:t>
        <a:bodyPr/>
        <a:lstStyle/>
        <a:p>
          <a:r>
            <a:rPr lang="es-CO" sz="2400" b="1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Pedir información</a:t>
          </a:r>
        </a:p>
      </dgm:t>
    </dgm:pt>
    <dgm:pt modelId="{CED07A72-B65A-4994-8065-70A50B89CF74}" type="parTrans" cxnId="{485A7F7F-1710-4642-BAB1-9A7B0BB317FF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46C4B0A8-0195-45C6-8A2D-EACC7B34E499}" type="sibTrans" cxnId="{485A7F7F-1710-4642-BAB1-9A7B0BB317FF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F99A8BEF-E073-45A4-9589-4B31B8DF3CCB}">
      <dgm:prSet phldrT="[Texto]" custT="1"/>
      <dgm:spPr>
        <a:solidFill>
          <a:srgbClr val="50D050"/>
        </a:solidFill>
        <a:ln>
          <a:solidFill>
            <a:schemeClr val="tx2"/>
          </a:solidFill>
        </a:ln>
      </dgm:spPr>
      <dgm:t>
        <a:bodyPr/>
        <a:lstStyle/>
        <a:p>
          <a:r>
            <a:rPr lang="es-CO" sz="2000" b="1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Tomo las medidas de seguridad necesarias</a:t>
          </a:r>
        </a:p>
      </dgm:t>
    </dgm:pt>
    <dgm:pt modelId="{0C1ABEBC-2FFB-417D-93F9-87238015ADA5}" type="parTrans" cxnId="{17091B44-8FC8-483A-967B-93C6E5FADE6B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05EC22E5-986F-493A-9AFD-088863D5B338}" type="sibTrans" cxnId="{17091B44-8FC8-483A-967B-93C6E5FADE6B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BDF2B629-F713-440C-8EA6-4B888515C31E}">
      <dgm:prSet/>
      <dgm:spPr>
        <a:solidFill>
          <a:srgbClr val="50D050"/>
        </a:solidFill>
        <a:ln>
          <a:solidFill>
            <a:schemeClr val="tx2"/>
          </a:solidFill>
        </a:ln>
      </dgm:spPr>
      <dgm:t>
        <a:bodyPr/>
        <a:lstStyle/>
        <a:p>
          <a:r>
            <a:rPr lang="es-CO" b="1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Solicitar y usar siempre los EPP necesarios</a:t>
          </a:r>
        </a:p>
      </dgm:t>
    </dgm:pt>
    <dgm:pt modelId="{EA78DFB4-6DA4-4FDB-9329-0D2F8C5A51A1}" type="parTrans" cxnId="{864C7E9C-9174-478E-8186-F2C31D598B5D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F25E021B-1176-4FA5-8803-6E30293E5B36}" type="sibTrans" cxnId="{864C7E9C-9174-478E-8186-F2C31D598B5D}">
      <dgm:prSet/>
      <dgm:spPr/>
      <dgm:t>
        <a:bodyPr/>
        <a:lstStyle/>
        <a:p>
          <a:endParaRPr lang="es-CO">
            <a:solidFill>
              <a:srgbClr val="003399"/>
            </a:solidFill>
          </a:endParaRPr>
        </a:p>
      </dgm:t>
    </dgm:pt>
    <dgm:pt modelId="{955319C8-E4A8-45E3-9337-858E0091EB3B}" type="pres">
      <dgm:prSet presAssocID="{90A740BF-1D6A-4910-9872-DB6C57FE7834}" presName="linearFlow" presStyleCnt="0">
        <dgm:presLayoutVars>
          <dgm:dir val="rev"/>
          <dgm:resizeHandles val="exact"/>
        </dgm:presLayoutVars>
      </dgm:prSet>
      <dgm:spPr/>
    </dgm:pt>
    <dgm:pt modelId="{DED02D7C-872E-4D25-887C-4FB74EFD6FB7}" type="pres">
      <dgm:prSet presAssocID="{A08CBDBE-19E7-4A51-9919-3F09DC1944BE}" presName="composite" presStyleCnt="0"/>
      <dgm:spPr/>
    </dgm:pt>
    <dgm:pt modelId="{F601FF27-F68E-405C-B99D-EDEC5CE0A940}" type="pres">
      <dgm:prSet presAssocID="{A08CBDBE-19E7-4A51-9919-3F09DC1944BE}" presName="imgShp" presStyleLbl="fgImgPlace1" presStyleIdx="0" presStyleCnt="4" custScaleX="144862" custScaleY="146389" custLinFactNeighborX="41542" custLinFactNeighborY="-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11BF3F-C599-41C3-B565-3F5931378044}" type="pres">
      <dgm:prSet presAssocID="{A08CBDBE-19E7-4A51-9919-3F09DC1944BE}" presName="txShp" presStyleLbl="node1" presStyleIdx="0" presStyleCnt="4" custScaleX="112610" custLinFactNeighborX="-6683" custLinFactNeighborY="-3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25F9EF-0EE6-4DE7-85E2-49EEB143E090}" type="pres">
      <dgm:prSet presAssocID="{B622AB54-8AA1-494C-B928-8D7F65F6762C}" presName="spacing" presStyleCnt="0"/>
      <dgm:spPr/>
    </dgm:pt>
    <dgm:pt modelId="{6BAF692A-8102-4723-8348-0E9DEFD967D8}" type="pres">
      <dgm:prSet presAssocID="{C339A753-73C2-41A0-908D-51232288B03E}" presName="composite" presStyleCnt="0"/>
      <dgm:spPr/>
    </dgm:pt>
    <dgm:pt modelId="{9B70D1C5-65A8-459F-9646-080D97EC1B9F}" type="pres">
      <dgm:prSet presAssocID="{C339A753-73C2-41A0-908D-51232288B03E}" presName="imgShp" presStyleLbl="fgImgPlace1" presStyleIdx="1" presStyleCnt="4" custScaleX="147608" custScaleY="128868" custLinFactNeighborX="43996" custLinFactNeighborY="-6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89BE24-1A6A-48F2-A2DE-E825828AE14E}" type="pres">
      <dgm:prSet presAssocID="{C339A753-73C2-41A0-908D-51232288B03E}" presName="txShp" presStyleLbl="node1" presStyleIdx="1" presStyleCnt="4" custScaleX="113235" custLinFactNeighborX="-5696" custLinFactNeighborY="4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C65B6-3052-4214-A613-A4905321AACA}" type="pres">
      <dgm:prSet presAssocID="{46C4B0A8-0195-45C6-8A2D-EACC7B34E499}" presName="spacing" presStyleCnt="0"/>
      <dgm:spPr/>
    </dgm:pt>
    <dgm:pt modelId="{6F5FE05A-459B-4626-B364-DF7A9C8CE7C2}" type="pres">
      <dgm:prSet presAssocID="{F99A8BEF-E073-45A4-9589-4B31B8DF3CCB}" presName="composite" presStyleCnt="0"/>
      <dgm:spPr/>
    </dgm:pt>
    <dgm:pt modelId="{D7CD2C04-D794-4759-AFCF-475C0C32FB4E}" type="pres">
      <dgm:prSet presAssocID="{F99A8BEF-E073-45A4-9589-4B31B8DF3CCB}" presName="imgShp" presStyleLbl="fgImgPlace1" presStyleIdx="2" presStyleCnt="4" custScaleX="131403" custScaleY="127873" custLinFactNeighborX="31044" custLinFactNeighborY="51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DA8830-EEC5-4EBC-862A-25257DACB978}" type="pres">
      <dgm:prSet presAssocID="{F99A8BEF-E073-45A4-9589-4B31B8DF3CCB}" presName="txShp" presStyleLbl="node1" presStyleIdx="2" presStyleCnt="4" custScaleX="114281" custLinFactNeighborX="-6926" custLinFactNeighborY="5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EA5EF-CC7D-494E-A2DE-DAB22E3CE246}" type="pres">
      <dgm:prSet presAssocID="{05EC22E5-986F-493A-9AFD-088863D5B338}" presName="spacing" presStyleCnt="0"/>
      <dgm:spPr/>
    </dgm:pt>
    <dgm:pt modelId="{2E1E786C-FF81-417A-BF7F-90FD64B493FE}" type="pres">
      <dgm:prSet presAssocID="{BDF2B629-F713-440C-8EA6-4B888515C31E}" presName="composite" presStyleCnt="0"/>
      <dgm:spPr/>
    </dgm:pt>
    <dgm:pt modelId="{764B5933-6990-4421-BFAB-6EFF0636CCD3}" type="pres">
      <dgm:prSet presAssocID="{BDF2B629-F713-440C-8EA6-4B888515C31E}" presName="imgShp" presStyleLbl="fgImgPlace1" presStyleIdx="3" presStyleCnt="4" custScaleX="150794" custScaleY="142329" custLinFactNeighborX="44138" custLinFactNeighborY="2785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F0625D0-1DCB-4F24-B28A-4E3E1E03664E}" type="pres">
      <dgm:prSet presAssocID="{BDF2B629-F713-440C-8EA6-4B888515C31E}" presName="txShp" presStyleLbl="node1" presStyleIdx="3" presStyleCnt="4" custScaleX="116960" custLinFactNeighborX="-5006" custLinFactNeighborY="-1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091B44-8FC8-483A-967B-93C6E5FADE6B}" srcId="{90A740BF-1D6A-4910-9872-DB6C57FE7834}" destId="{F99A8BEF-E073-45A4-9589-4B31B8DF3CCB}" srcOrd="2" destOrd="0" parTransId="{0C1ABEBC-2FFB-417D-93F9-87238015ADA5}" sibTransId="{05EC22E5-986F-493A-9AFD-088863D5B338}"/>
    <dgm:cxn modelId="{707131B8-BF27-4BD0-87E3-DCC6CF1D0576}" type="presOf" srcId="{A08CBDBE-19E7-4A51-9919-3F09DC1944BE}" destId="{3311BF3F-C599-41C3-B565-3F5931378044}" srcOrd="0" destOrd="0" presId="urn:microsoft.com/office/officeart/2005/8/layout/vList3#2"/>
    <dgm:cxn modelId="{2913BD01-78F2-4AA0-A880-D1A4930F15B2}" type="presOf" srcId="{C339A753-73C2-41A0-908D-51232288B03E}" destId="{6A89BE24-1A6A-48F2-A2DE-E825828AE14E}" srcOrd="0" destOrd="0" presId="urn:microsoft.com/office/officeart/2005/8/layout/vList3#2"/>
    <dgm:cxn modelId="{864C7E9C-9174-478E-8186-F2C31D598B5D}" srcId="{90A740BF-1D6A-4910-9872-DB6C57FE7834}" destId="{BDF2B629-F713-440C-8EA6-4B888515C31E}" srcOrd="3" destOrd="0" parTransId="{EA78DFB4-6DA4-4FDB-9329-0D2F8C5A51A1}" sibTransId="{F25E021B-1176-4FA5-8803-6E30293E5B36}"/>
    <dgm:cxn modelId="{E4CAD196-64FE-455C-B06C-09215CD90A82}" srcId="{90A740BF-1D6A-4910-9872-DB6C57FE7834}" destId="{A08CBDBE-19E7-4A51-9919-3F09DC1944BE}" srcOrd="0" destOrd="0" parTransId="{C68A8EB5-664D-437A-A1D5-BA71D17BA47F}" sibTransId="{B622AB54-8AA1-494C-B928-8D7F65F6762C}"/>
    <dgm:cxn modelId="{028E0430-A561-4A1B-B63C-BD624886C209}" type="presOf" srcId="{90A740BF-1D6A-4910-9872-DB6C57FE7834}" destId="{955319C8-E4A8-45E3-9337-858E0091EB3B}" srcOrd="0" destOrd="0" presId="urn:microsoft.com/office/officeart/2005/8/layout/vList3#2"/>
    <dgm:cxn modelId="{450CAB6A-F9EA-406D-B630-82DA2C967645}" type="presOf" srcId="{F99A8BEF-E073-45A4-9589-4B31B8DF3CCB}" destId="{05DA8830-EEC5-4EBC-862A-25257DACB978}" srcOrd="0" destOrd="0" presId="urn:microsoft.com/office/officeart/2005/8/layout/vList3#2"/>
    <dgm:cxn modelId="{485A7F7F-1710-4642-BAB1-9A7B0BB317FF}" srcId="{90A740BF-1D6A-4910-9872-DB6C57FE7834}" destId="{C339A753-73C2-41A0-908D-51232288B03E}" srcOrd="1" destOrd="0" parTransId="{CED07A72-B65A-4994-8065-70A50B89CF74}" sibTransId="{46C4B0A8-0195-45C6-8A2D-EACC7B34E499}"/>
    <dgm:cxn modelId="{1968A75E-F7DE-4826-B33D-E297537D854D}" type="presOf" srcId="{BDF2B629-F713-440C-8EA6-4B888515C31E}" destId="{7F0625D0-1DCB-4F24-B28A-4E3E1E03664E}" srcOrd="0" destOrd="0" presId="urn:microsoft.com/office/officeart/2005/8/layout/vList3#2"/>
    <dgm:cxn modelId="{7A5E0460-E11B-4D6B-95DE-88E4D098896E}" type="presParOf" srcId="{955319C8-E4A8-45E3-9337-858E0091EB3B}" destId="{DED02D7C-872E-4D25-887C-4FB74EFD6FB7}" srcOrd="0" destOrd="0" presId="urn:microsoft.com/office/officeart/2005/8/layout/vList3#2"/>
    <dgm:cxn modelId="{95694401-F713-44D5-8402-9E0EDD978D0C}" type="presParOf" srcId="{DED02D7C-872E-4D25-887C-4FB74EFD6FB7}" destId="{F601FF27-F68E-405C-B99D-EDEC5CE0A940}" srcOrd="0" destOrd="0" presId="urn:microsoft.com/office/officeart/2005/8/layout/vList3#2"/>
    <dgm:cxn modelId="{6CB05516-88DA-42D3-8E2E-8DE1F10395AA}" type="presParOf" srcId="{DED02D7C-872E-4D25-887C-4FB74EFD6FB7}" destId="{3311BF3F-C599-41C3-B565-3F5931378044}" srcOrd="1" destOrd="0" presId="urn:microsoft.com/office/officeart/2005/8/layout/vList3#2"/>
    <dgm:cxn modelId="{3934C416-81AD-4BD7-9B53-7021A9EFC8B4}" type="presParOf" srcId="{955319C8-E4A8-45E3-9337-858E0091EB3B}" destId="{E825F9EF-0EE6-4DE7-85E2-49EEB143E090}" srcOrd="1" destOrd="0" presId="urn:microsoft.com/office/officeart/2005/8/layout/vList3#2"/>
    <dgm:cxn modelId="{29119D48-1A7B-44EA-9BA1-CB7F7BAE53BA}" type="presParOf" srcId="{955319C8-E4A8-45E3-9337-858E0091EB3B}" destId="{6BAF692A-8102-4723-8348-0E9DEFD967D8}" srcOrd="2" destOrd="0" presId="urn:microsoft.com/office/officeart/2005/8/layout/vList3#2"/>
    <dgm:cxn modelId="{97B38A50-24CC-48D1-9229-0B357F201610}" type="presParOf" srcId="{6BAF692A-8102-4723-8348-0E9DEFD967D8}" destId="{9B70D1C5-65A8-459F-9646-080D97EC1B9F}" srcOrd="0" destOrd="0" presId="urn:microsoft.com/office/officeart/2005/8/layout/vList3#2"/>
    <dgm:cxn modelId="{27DB7A53-C9D2-4176-B9C9-2EDE5C5C1751}" type="presParOf" srcId="{6BAF692A-8102-4723-8348-0E9DEFD967D8}" destId="{6A89BE24-1A6A-48F2-A2DE-E825828AE14E}" srcOrd="1" destOrd="0" presId="urn:microsoft.com/office/officeart/2005/8/layout/vList3#2"/>
    <dgm:cxn modelId="{C57AE175-20B4-4006-A485-4F80EB3F7FC6}" type="presParOf" srcId="{955319C8-E4A8-45E3-9337-858E0091EB3B}" destId="{7C3C65B6-3052-4214-A613-A4905321AACA}" srcOrd="3" destOrd="0" presId="urn:microsoft.com/office/officeart/2005/8/layout/vList3#2"/>
    <dgm:cxn modelId="{54F76DAD-286B-49EC-956C-65BF1251AEF6}" type="presParOf" srcId="{955319C8-E4A8-45E3-9337-858E0091EB3B}" destId="{6F5FE05A-459B-4626-B364-DF7A9C8CE7C2}" srcOrd="4" destOrd="0" presId="urn:microsoft.com/office/officeart/2005/8/layout/vList3#2"/>
    <dgm:cxn modelId="{9C03816B-DC56-4238-A002-7F8EAD8660BE}" type="presParOf" srcId="{6F5FE05A-459B-4626-B364-DF7A9C8CE7C2}" destId="{D7CD2C04-D794-4759-AFCF-475C0C32FB4E}" srcOrd="0" destOrd="0" presId="urn:microsoft.com/office/officeart/2005/8/layout/vList3#2"/>
    <dgm:cxn modelId="{533811B6-18CA-4C63-849C-054F4984C9C3}" type="presParOf" srcId="{6F5FE05A-459B-4626-B364-DF7A9C8CE7C2}" destId="{05DA8830-EEC5-4EBC-862A-25257DACB978}" srcOrd="1" destOrd="0" presId="urn:microsoft.com/office/officeart/2005/8/layout/vList3#2"/>
    <dgm:cxn modelId="{F4464C8B-1657-4E3D-A1ED-4DC2E1BB6391}" type="presParOf" srcId="{955319C8-E4A8-45E3-9337-858E0091EB3B}" destId="{373EA5EF-CC7D-494E-A2DE-DAB22E3CE246}" srcOrd="5" destOrd="0" presId="urn:microsoft.com/office/officeart/2005/8/layout/vList3#2"/>
    <dgm:cxn modelId="{87BA288C-E80E-432E-A1BF-C723E9D01078}" type="presParOf" srcId="{955319C8-E4A8-45E3-9337-858E0091EB3B}" destId="{2E1E786C-FF81-417A-BF7F-90FD64B493FE}" srcOrd="6" destOrd="0" presId="urn:microsoft.com/office/officeart/2005/8/layout/vList3#2"/>
    <dgm:cxn modelId="{6A90360C-AAC2-4CF3-8C57-B542653923DD}" type="presParOf" srcId="{2E1E786C-FF81-417A-BF7F-90FD64B493FE}" destId="{764B5933-6990-4421-BFAB-6EFF0636CCD3}" srcOrd="0" destOrd="0" presId="urn:microsoft.com/office/officeart/2005/8/layout/vList3#2"/>
    <dgm:cxn modelId="{B261A547-18DA-49E4-ABEF-9EE31434CEBB}" type="presParOf" srcId="{2E1E786C-FF81-417A-BF7F-90FD64B493FE}" destId="{7F0625D0-1DCB-4F24-B28A-4E3E1E03664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D40590-2C7F-446B-9A1F-161A4FFEC4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C2512CA-F8A9-43EC-83C7-1FB7611063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ALTA Y BAJA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TENSIÓN</a:t>
          </a:r>
          <a:endParaRPr kumimoji="0" lang="es-ES" b="1" i="0" u="none" strike="noStrike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gm:t>
    </dgm:pt>
    <dgm:pt modelId="{C1BE37F5-3948-4F7A-ADEC-C3180217B94C}" type="parTrans" cxnId="{352E8632-7766-4D48-9A15-EFA1D6C39B40}">
      <dgm:prSet/>
      <dgm:spPr/>
      <dgm:t>
        <a:bodyPr/>
        <a:lstStyle/>
        <a:p>
          <a:endParaRPr lang="es-CO"/>
        </a:p>
      </dgm:t>
    </dgm:pt>
    <dgm:pt modelId="{FF3C7462-1892-4FDF-9B35-E9EFFF2A13C6}" type="sibTrans" cxnId="{352E8632-7766-4D48-9A15-EFA1D6C39B40}">
      <dgm:prSet/>
      <dgm:spPr/>
      <dgm:t>
        <a:bodyPr/>
        <a:lstStyle/>
        <a:p>
          <a:endParaRPr lang="es-CO"/>
        </a:p>
      </dgm:t>
    </dgm:pt>
    <dgm:pt modelId="{2AA30F8B-9054-4F5A-B13E-01897AE818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CONEXIONES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ELECTRICAS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gm:t>
    </dgm:pt>
    <dgm:pt modelId="{1D34DF31-3324-4798-B54F-13B15D0537ED}" type="parTrans" cxnId="{A979AF82-999E-4838-8A91-338E0FDC1791}">
      <dgm:prSet/>
      <dgm:spPr/>
      <dgm:t>
        <a:bodyPr/>
        <a:lstStyle/>
        <a:p>
          <a:endParaRPr lang="es-CO"/>
        </a:p>
      </dgm:t>
    </dgm:pt>
    <dgm:pt modelId="{FA7ABF41-0A8A-4035-BA80-16678511AFE8}" type="sibTrans" cxnId="{A979AF82-999E-4838-8A91-338E0FDC1791}">
      <dgm:prSet/>
      <dgm:spPr/>
      <dgm:t>
        <a:bodyPr/>
        <a:lstStyle/>
        <a:p>
          <a:endParaRPr lang="es-CO"/>
        </a:p>
      </dgm:t>
    </dgm:pt>
    <dgm:pt modelId="{65A8FCF5-B8D3-40FF-88E4-00DE265EDA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TABLEROS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DE CONTROL</a:t>
          </a:r>
          <a:endParaRPr kumimoji="0" lang="es-ES" b="1" i="0" u="none" strike="noStrike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gm:t>
    </dgm:pt>
    <dgm:pt modelId="{58C34FF1-35BE-4088-957E-3A51900703C9}" type="parTrans" cxnId="{11B7DB2C-52B0-4D90-8037-12611CE8DDB6}">
      <dgm:prSet/>
      <dgm:spPr/>
      <dgm:t>
        <a:bodyPr/>
        <a:lstStyle/>
        <a:p>
          <a:endParaRPr lang="es-CO"/>
        </a:p>
      </dgm:t>
    </dgm:pt>
    <dgm:pt modelId="{6141A50C-9DE1-4A15-8B7A-B5E8492067F8}" type="sibTrans" cxnId="{11B7DB2C-52B0-4D90-8037-12611CE8DDB6}">
      <dgm:prSet/>
      <dgm:spPr/>
      <dgm:t>
        <a:bodyPr/>
        <a:lstStyle/>
        <a:p>
          <a:endParaRPr lang="es-CO"/>
        </a:p>
      </dgm:t>
    </dgm:pt>
    <dgm:pt modelId="{8A5FCCBF-20BC-4D66-8328-BB9522B1E4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TRANSMISORES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DE ENERGIA</a:t>
          </a:r>
          <a:endParaRPr kumimoji="0" lang="es-ES" b="1" i="0" u="none" strike="noStrike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gm:t>
    </dgm:pt>
    <dgm:pt modelId="{AF0C7A8C-E061-4C00-B58B-FFE62C6A066C}" type="parTrans" cxnId="{BB179164-2CCA-431F-999E-07AEE97CA645}">
      <dgm:prSet/>
      <dgm:spPr/>
      <dgm:t>
        <a:bodyPr/>
        <a:lstStyle/>
        <a:p>
          <a:endParaRPr lang="es-CO"/>
        </a:p>
      </dgm:t>
    </dgm:pt>
    <dgm:pt modelId="{C4BC61CE-7599-40EC-AC43-E53A6A781DC1}" type="sibTrans" cxnId="{BB179164-2CCA-431F-999E-07AEE97CA645}">
      <dgm:prSet/>
      <dgm:spPr/>
      <dgm:t>
        <a:bodyPr/>
        <a:lstStyle/>
        <a:p>
          <a:endParaRPr lang="es-CO"/>
        </a:p>
      </dgm:t>
    </dgm:pt>
    <dgm:pt modelId="{B1A897FA-42BB-4B00-8BBC-8C450696F149}" type="pres">
      <dgm:prSet presAssocID="{83D40590-2C7F-446B-9A1F-161A4FFEC4D3}" presName="cycle" presStyleCnt="0">
        <dgm:presLayoutVars>
          <dgm:dir/>
          <dgm:resizeHandles val="exact"/>
        </dgm:presLayoutVars>
      </dgm:prSet>
      <dgm:spPr/>
    </dgm:pt>
    <dgm:pt modelId="{CD8E22CB-E983-44E5-A69E-AA54B2A3DEA2}" type="pres">
      <dgm:prSet presAssocID="{4C2512CA-F8A9-43EC-83C7-1FB7611063B0}" presName="dummy" presStyleCnt="0"/>
      <dgm:spPr/>
    </dgm:pt>
    <dgm:pt modelId="{EAEECD2A-7AEB-40C3-993F-C8B6F1D1FB4B}" type="pres">
      <dgm:prSet presAssocID="{4C2512CA-F8A9-43EC-83C7-1FB7611063B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9089A-87D3-42F6-96B0-7C1B3B6A42C3}" type="pres">
      <dgm:prSet presAssocID="{FF3C7462-1892-4FDF-9B35-E9EFFF2A13C6}" presName="sibTrans" presStyleLbl="node1" presStyleIdx="0" presStyleCnt="4"/>
      <dgm:spPr/>
      <dgm:t>
        <a:bodyPr/>
        <a:lstStyle/>
        <a:p>
          <a:endParaRPr lang="es-ES"/>
        </a:p>
      </dgm:t>
    </dgm:pt>
    <dgm:pt modelId="{474CFBF5-0D12-465C-A285-A2811CA447DC}" type="pres">
      <dgm:prSet presAssocID="{2AA30F8B-9054-4F5A-B13E-01897AE818D1}" presName="dummy" presStyleCnt="0"/>
      <dgm:spPr/>
    </dgm:pt>
    <dgm:pt modelId="{12A89E1F-FC01-4D07-899E-07DE33004614}" type="pres">
      <dgm:prSet presAssocID="{2AA30F8B-9054-4F5A-B13E-01897AE818D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D30799-CF48-477A-BC53-5790B3E251B5}" type="pres">
      <dgm:prSet presAssocID="{FA7ABF41-0A8A-4035-BA80-16678511AFE8}" presName="sibTrans" presStyleLbl="node1" presStyleIdx="1" presStyleCnt="4"/>
      <dgm:spPr/>
      <dgm:t>
        <a:bodyPr/>
        <a:lstStyle/>
        <a:p>
          <a:endParaRPr lang="es-ES"/>
        </a:p>
      </dgm:t>
    </dgm:pt>
    <dgm:pt modelId="{0069EA3C-6DD2-4B05-9370-0059B4958559}" type="pres">
      <dgm:prSet presAssocID="{65A8FCF5-B8D3-40FF-88E4-00DE265EDAB2}" presName="dummy" presStyleCnt="0"/>
      <dgm:spPr/>
    </dgm:pt>
    <dgm:pt modelId="{D8CB3E9B-404A-48F5-8EE7-B96049CC7C4A}" type="pres">
      <dgm:prSet presAssocID="{65A8FCF5-B8D3-40FF-88E4-00DE265EDAB2}" presName="node" presStyleLbl="revTx" presStyleIdx="2" presStyleCnt="4" custRadScaleRad="93967" custRadScaleInc="12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F4ABA-96EB-40B8-B208-61DB0B93BB9C}" type="pres">
      <dgm:prSet presAssocID="{6141A50C-9DE1-4A15-8B7A-B5E8492067F8}" presName="sibTrans" presStyleLbl="node1" presStyleIdx="2" presStyleCnt="4"/>
      <dgm:spPr/>
      <dgm:t>
        <a:bodyPr/>
        <a:lstStyle/>
        <a:p>
          <a:endParaRPr lang="es-ES"/>
        </a:p>
      </dgm:t>
    </dgm:pt>
    <dgm:pt modelId="{AFF162C5-6E45-4536-B9A8-4BDA16A14FF9}" type="pres">
      <dgm:prSet presAssocID="{8A5FCCBF-20BC-4D66-8328-BB9522B1E4F5}" presName="dummy" presStyleCnt="0"/>
      <dgm:spPr/>
    </dgm:pt>
    <dgm:pt modelId="{0310F228-95B9-4AF1-BD5C-89AF980188C2}" type="pres">
      <dgm:prSet presAssocID="{8A5FCCBF-20BC-4D66-8328-BB9522B1E4F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1AA5B-1036-406F-92CB-FA81FB4C34F9}" type="pres">
      <dgm:prSet presAssocID="{C4BC61CE-7599-40EC-AC43-E53A6A781DC1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09E8A2FF-6F25-4EFA-BE3F-5664FF5E97A4}" type="presOf" srcId="{FA7ABF41-0A8A-4035-BA80-16678511AFE8}" destId="{F3D30799-CF48-477A-BC53-5790B3E251B5}" srcOrd="0" destOrd="0" presId="urn:microsoft.com/office/officeart/2005/8/layout/cycle1"/>
    <dgm:cxn modelId="{2CBB3A46-95A1-41C5-978B-8C2270E423E2}" type="presOf" srcId="{4C2512CA-F8A9-43EC-83C7-1FB7611063B0}" destId="{EAEECD2A-7AEB-40C3-993F-C8B6F1D1FB4B}" srcOrd="0" destOrd="0" presId="urn:microsoft.com/office/officeart/2005/8/layout/cycle1"/>
    <dgm:cxn modelId="{355FC16E-E607-4C20-A526-8E386B6CB514}" type="presOf" srcId="{C4BC61CE-7599-40EC-AC43-E53A6A781DC1}" destId="{CB51AA5B-1036-406F-92CB-FA81FB4C34F9}" srcOrd="0" destOrd="0" presId="urn:microsoft.com/office/officeart/2005/8/layout/cycle1"/>
    <dgm:cxn modelId="{6744CEA2-EF4E-48F5-92A8-E9C2DC81B1D0}" type="presOf" srcId="{6141A50C-9DE1-4A15-8B7A-B5E8492067F8}" destId="{801F4ABA-96EB-40B8-B208-61DB0B93BB9C}" srcOrd="0" destOrd="0" presId="urn:microsoft.com/office/officeart/2005/8/layout/cycle1"/>
    <dgm:cxn modelId="{4EFCBC63-A73E-4B5B-B577-ADB1AA1ABAFF}" type="presOf" srcId="{83D40590-2C7F-446B-9A1F-161A4FFEC4D3}" destId="{B1A897FA-42BB-4B00-8BBC-8C450696F149}" srcOrd="0" destOrd="0" presId="urn:microsoft.com/office/officeart/2005/8/layout/cycle1"/>
    <dgm:cxn modelId="{11B7DB2C-52B0-4D90-8037-12611CE8DDB6}" srcId="{83D40590-2C7F-446B-9A1F-161A4FFEC4D3}" destId="{65A8FCF5-B8D3-40FF-88E4-00DE265EDAB2}" srcOrd="2" destOrd="0" parTransId="{58C34FF1-35BE-4088-957E-3A51900703C9}" sibTransId="{6141A50C-9DE1-4A15-8B7A-B5E8492067F8}"/>
    <dgm:cxn modelId="{E7A3C82A-81E1-4C78-8F7F-23CAD55DD948}" type="presOf" srcId="{65A8FCF5-B8D3-40FF-88E4-00DE265EDAB2}" destId="{D8CB3E9B-404A-48F5-8EE7-B96049CC7C4A}" srcOrd="0" destOrd="0" presId="urn:microsoft.com/office/officeart/2005/8/layout/cycle1"/>
    <dgm:cxn modelId="{541995B6-5873-43DF-9F42-55A177D8E151}" type="presOf" srcId="{FF3C7462-1892-4FDF-9B35-E9EFFF2A13C6}" destId="{2D69089A-87D3-42F6-96B0-7C1B3B6A42C3}" srcOrd="0" destOrd="0" presId="urn:microsoft.com/office/officeart/2005/8/layout/cycle1"/>
    <dgm:cxn modelId="{352E8632-7766-4D48-9A15-EFA1D6C39B40}" srcId="{83D40590-2C7F-446B-9A1F-161A4FFEC4D3}" destId="{4C2512CA-F8A9-43EC-83C7-1FB7611063B0}" srcOrd="0" destOrd="0" parTransId="{C1BE37F5-3948-4F7A-ADEC-C3180217B94C}" sibTransId="{FF3C7462-1892-4FDF-9B35-E9EFFF2A13C6}"/>
    <dgm:cxn modelId="{27D5A87F-74C6-488A-B80E-AEA2D3A022DD}" type="presOf" srcId="{8A5FCCBF-20BC-4D66-8328-BB9522B1E4F5}" destId="{0310F228-95B9-4AF1-BD5C-89AF980188C2}" srcOrd="0" destOrd="0" presId="urn:microsoft.com/office/officeart/2005/8/layout/cycle1"/>
    <dgm:cxn modelId="{BB179164-2CCA-431F-999E-07AEE97CA645}" srcId="{83D40590-2C7F-446B-9A1F-161A4FFEC4D3}" destId="{8A5FCCBF-20BC-4D66-8328-BB9522B1E4F5}" srcOrd="3" destOrd="0" parTransId="{AF0C7A8C-E061-4C00-B58B-FFE62C6A066C}" sibTransId="{C4BC61CE-7599-40EC-AC43-E53A6A781DC1}"/>
    <dgm:cxn modelId="{A979AF82-999E-4838-8A91-338E0FDC1791}" srcId="{83D40590-2C7F-446B-9A1F-161A4FFEC4D3}" destId="{2AA30F8B-9054-4F5A-B13E-01897AE818D1}" srcOrd="1" destOrd="0" parTransId="{1D34DF31-3324-4798-B54F-13B15D0537ED}" sibTransId="{FA7ABF41-0A8A-4035-BA80-16678511AFE8}"/>
    <dgm:cxn modelId="{C8B7F453-CD28-44D2-9892-F2605F3490CA}" type="presOf" srcId="{2AA30F8B-9054-4F5A-B13E-01897AE818D1}" destId="{12A89E1F-FC01-4D07-899E-07DE33004614}" srcOrd="0" destOrd="0" presId="urn:microsoft.com/office/officeart/2005/8/layout/cycle1"/>
    <dgm:cxn modelId="{AD28B6EE-9C7E-4C34-8AA3-85DEADBA5C03}" type="presParOf" srcId="{B1A897FA-42BB-4B00-8BBC-8C450696F149}" destId="{CD8E22CB-E983-44E5-A69E-AA54B2A3DEA2}" srcOrd="0" destOrd="0" presId="urn:microsoft.com/office/officeart/2005/8/layout/cycle1"/>
    <dgm:cxn modelId="{D1825499-DCEE-48ED-87F7-CF00DD74AC2B}" type="presParOf" srcId="{B1A897FA-42BB-4B00-8BBC-8C450696F149}" destId="{EAEECD2A-7AEB-40C3-993F-C8B6F1D1FB4B}" srcOrd="1" destOrd="0" presId="urn:microsoft.com/office/officeart/2005/8/layout/cycle1"/>
    <dgm:cxn modelId="{D9C70DC3-C706-48AC-8D30-8F5238EF4FE9}" type="presParOf" srcId="{B1A897FA-42BB-4B00-8BBC-8C450696F149}" destId="{2D69089A-87D3-42F6-96B0-7C1B3B6A42C3}" srcOrd="2" destOrd="0" presId="urn:microsoft.com/office/officeart/2005/8/layout/cycle1"/>
    <dgm:cxn modelId="{07E5ED6E-0DB8-45D3-BCF2-397C618FF22C}" type="presParOf" srcId="{B1A897FA-42BB-4B00-8BBC-8C450696F149}" destId="{474CFBF5-0D12-465C-A285-A2811CA447DC}" srcOrd="3" destOrd="0" presId="urn:microsoft.com/office/officeart/2005/8/layout/cycle1"/>
    <dgm:cxn modelId="{62BC0F14-470F-4E3F-AF58-D3D8D27A3E60}" type="presParOf" srcId="{B1A897FA-42BB-4B00-8BBC-8C450696F149}" destId="{12A89E1F-FC01-4D07-899E-07DE33004614}" srcOrd="4" destOrd="0" presId="urn:microsoft.com/office/officeart/2005/8/layout/cycle1"/>
    <dgm:cxn modelId="{239BDFB8-4349-45CD-92AE-F85ED14DD4A5}" type="presParOf" srcId="{B1A897FA-42BB-4B00-8BBC-8C450696F149}" destId="{F3D30799-CF48-477A-BC53-5790B3E251B5}" srcOrd="5" destOrd="0" presId="urn:microsoft.com/office/officeart/2005/8/layout/cycle1"/>
    <dgm:cxn modelId="{12F3E4D5-BAD2-4F8C-A9AF-073E33306062}" type="presParOf" srcId="{B1A897FA-42BB-4B00-8BBC-8C450696F149}" destId="{0069EA3C-6DD2-4B05-9370-0059B4958559}" srcOrd="6" destOrd="0" presId="urn:microsoft.com/office/officeart/2005/8/layout/cycle1"/>
    <dgm:cxn modelId="{36C16649-9C86-4DA1-B3E6-F866F6179810}" type="presParOf" srcId="{B1A897FA-42BB-4B00-8BBC-8C450696F149}" destId="{D8CB3E9B-404A-48F5-8EE7-B96049CC7C4A}" srcOrd="7" destOrd="0" presId="urn:microsoft.com/office/officeart/2005/8/layout/cycle1"/>
    <dgm:cxn modelId="{78EE27B2-7B2E-4364-BA8F-530D7A941B94}" type="presParOf" srcId="{B1A897FA-42BB-4B00-8BBC-8C450696F149}" destId="{801F4ABA-96EB-40B8-B208-61DB0B93BB9C}" srcOrd="8" destOrd="0" presId="urn:microsoft.com/office/officeart/2005/8/layout/cycle1"/>
    <dgm:cxn modelId="{42A35D08-C74B-4910-820A-F2678BAA061E}" type="presParOf" srcId="{B1A897FA-42BB-4B00-8BBC-8C450696F149}" destId="{AFF162C5-6E45-4536-B9A8-4BDA16A14FF9}" srcOrd="9" destOrd="0" presId="urn:microsoft.com/office/officeart/2005/8/layout/cycle1"/>
    <dgm:cxn modelId="{DF628CE0-D43A-40E7-AE5B-539D4305CCB4}" type="presParOf" srcId="{B1A897FA-42BB-4B00-8BBC-8C450696F149}" destId="{0310F228-95B9-4AF1-BD5C-89AF980188C2}" srcOrd="10" destOrd="0" presId="urn:microsoft.com/office/officeart/2005/8/layout/cycle1"/>
    <dgm:cxn modelId="{454B2697-2FFA-4C1F-AB0A-18B88C12EE4C}" type="presParOf" srcId="{B1A897FA-42BB-4B00-8BBC-8C450696F149}" destId="{CB51AA5B-1036-406F-92CB-FA81FB4C34F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5370-B500-49F5-A71B-2AF7BC6903BB}">
      <dsp:nvSpPr>
        <dsp:cNvPr id="0" name=""/>
        <dsp:cNvSpPr/>
      </dsp:nvSpPr>
      <dsp:spPr>
        <a:xfrm rot="21395833">
          <a:off x="109212" y="864094"/>
          <a:ext cx="6096000" cy="386105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1E320D-EE9C-48DB-A70C-311A1616CBA2}">
      <dsp:nvSpPr>
        <dsp:cNvPr id="0" name=""/>
        <dsp:cNvSpPr/>
      </dsp:nvSpPr>
      <dsp:spPr>
        <a:xfrm>
          <a:off x="864094" y="3752676"/>
          <a:ext cx="140208" cy="140208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9EC74-B419-43B6-9C59-4CAD796B1F7D}">
      <dsp:nvSpPr>
        <dsp:cNvPr id="0" name=""/>
        <dsp:cNvSpPr/>
      </dsp:nvSpPr>
      <dsp:spPr>
        <a:xfrm>
          <a:off x="792085" y="3964895"/>
          <a:ext cx="3919586" cy="42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003399"/>
              </a:solidFill>
            </a:rPr>
            <a:t>Condiciones ambientales</a:t>
          </a:r>
          <a:endParaRPr lang="es-CO" sz="2000" b="1" kern="1200" dirty="0">
            <a:solidFill>
              <a:srgbClr val="003399"/>
            </a:solidFill>
          </a:endParaRPr>
        </a:p>
      </dsp:txBody>
      <dsp:txXfrm>
        <a:off x="792085" y="3964895"/>
        <a:ext cx="3919586" cy="427592"/>
      </dsp:txXfrm>
    </dsp:sp>
    <dsp:sp modelId="{415336AA-02A8-4D0E-B03E-ADC94E3E497F}">
      <dsp:nvSpPr>
        <dsp:cNvPr id="0" name=""/>
        <dsp:cNvSpPr/>
      </dsp:nvSpPr>
      <dsp:spPr>
        <a:xfrm>
          <a:off x="1481016" y="3092913"/>
          <a:ext cx="219456" cy="219456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35E97-60FC-403E-B942-ABDEDC7BECDC}">
      <dsp:nvSpPr>
        <dsp:cNvPr id="0" name=""/>
        <dsp:cNvSpPr/>
      </dsp:nvSpPr>
      <dsp:spPr>
        <a:xfrm>
          <a:off x="1543330" y="3316821"/>
          <a:ext cx="3662186" cy="52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003399"/>
              </a:solidFill>
            </a:rPr>
            <a:t>Acciones humanas</a:t>
          </a:r>
          <a:endParaRPr lang="es-CO" sz="2000" b="1" kern="1200" dirty="0">
            <a:solidFill>
              <a:srgbClr val="003399"/>
            </a:solidFill>
          </a:endParaRPr>
        </a:p>
      </dsp:txBody>
      <dsp:txXfrm>
        <a:off x="1543330" y="3316821"/>
        <a:ext cx="3662186" cy="522690"/>
      </dsp:txXfrm>
    </dsp:sp>
    <dsp:sp modelId="{DBA1AF49-8EE0-4FC6-90A3-68A4205C3ED5}">
      <dsp:nvSpPr>
        <dsp:cNvPr id="0" name=""/>
        <dsp:cNvSpPr/>
      </dsp:nvSpPr>
      <dsp:spPr>
        <a:xfrm>
          <a:off x="2417120" y="2443697"/>
          <a:ext cx="292608" cy="292608"/>
        </a:xfrm>
        <a:prstGeom prst="ellipse">
          <a:avLst/>
        </a:prstGeom>
        <a:solidFill>
          <a:srgbClr val="00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6B6E3-B971-493A-835C-7CB3536EF219}">
      <dsp:nvSpPr>
        <dsp:cNvPr id="0" name=""/>
        <dsp:cNvSpPr/>
      </dsp:nvSpPr>
      <dsp:spPr>
        <a:xfrm>
          <a:off x="2466269" y="2780436"/>
          <a:ext cx="3366376" cy="74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3399"/>
              </a:solidFill>
            </a:rPr>
            <a:t>Maquinas y equipos</a:t>
          </a:r>
        </a:p>
      </dsp:txBody>
      <dsp:txXfrm>
        <a:off x="2466269" y="2780436"/>
        <a:ext cx="3366376" cy="747949"/>
      </dsp:txXfrm>
    </dsp:sp>
    <dsp:sp modelId="{671E9D9B-E675-47AC-BD0E-A716708E8DD3}">
      <dsp:nvSpPr>
        <dsp:cNvPr id="0" name=""/>
        <dsp:cNvSpPr/>
      </dsp:nvSpPr>
      <dsp:spPr>
        <a:xfrm>
          <a:off x="3497240" y="1926304"/>
          <a:ext cx="377952" cy="377952"/>
        </a:xfrm>
        <a:prstGeom prst="ellipse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BB5DD-D279-4718-9547-9B2A63280714}">
      <dsp:nvSpPr>
        <dsp:cNvPr id="0" name=""/>
        <dsp:cNvSpPr/>
      </dsp:nvSpPr>
      <dsp:spPr>
        <a:xfrm>
          <a:off x="3384372" y="2368973"/>
          <a:ext cx="2122785" cy="43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3399"/>
              </a:solidFill>
            </a:rPr>
            <a:t>Instalaciones</a:t>
          </a:r>
        </a:p>
      </dsp:txBody>
      <dsp:txXfrm>
        <a:off x="3384372" y="2368973"/>
        <a:ext cx="2122785" cy="439345"/>
      </dsp:txXfrm>
    </dsp:sp>
    <dsp:sp modelId="{75D718A3-7327-49F5-A164-701368F1A7C9}">
      <dsp:nvSpPr>
        <dsp:cNvPr id="0" name=""/>
        <dsp:cNvSpPr/>
      </dsp:nvSpPr>
      <dsp:spPr>
        <a:xfrm>
          <a:off x="4608513" y="1584175"/>
          <a:ext cx="481584" cy="4815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491D1-08BA-40CD-A9F6-F124D54BCBB1}">
      <dsp:nvSpPr>
        <dsp:cNvPr id="0" name=""/>
        <dsp:cNvSpPr/>
      </dsp:nvSpPr>
      <dsp:spPr>
        <a:xfrm>
          <a:off x="4824534" y="2013941"/>
          <a:ext cx="1219200" cy="72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3399"/>
              </a:solidFill>
            </a:rPr>
            <a:t>Objetos</a:t>
          </a:r>
        </a:p>
      </dsp:txBody>
      <dsp:txXfrm>
        <a:off x="4824534" y="2013941"/>
        <a:ext cx="1219200" cy="72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0339-92E2-4F7E-9DFF-C48EEA04D81D}">
      <dsp:nvSpPr>
        <dsp:cNvPr id="0" name=""/>
        <dsp:cNvSpPr/>
      </dsp:nvSpPr>
      <dsp:spPr>
        <a:xfrm>
          <a:off x="3318409" y="2412752"/>
          <a:ext cx="2537410" cy="1522969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002060"/>
              </a:solidFill>
              <a:latin typeface="Arial" pitchFamily="34" charset="0"/>
            </a:rPr>
            <a:t>FACTORES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002060"/>
              </a:solidFill>
              <a:latin typeface="Arial" pitchFamily="34" charset="0"/>
            </a:rPr>
            <a:t>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002060"/>
              </a:solidFill>
              <a:latin typeface="Arial" pitchFamily="34" charset="0"/>
            </a:rPr>
            <a:t>RIESGOS</a:t>
          </a:r>
          <a:endParaRPr lang="es-CO" sz="2000" kern="1200" dirty="0"/>
        </a:p>
      </dsp:txBody>
      <dsp:txXfrm>
        <a:off x="3690004" y="2635786"/>
        <a:ext cx="1794220" cy="1076901"/>
      </dsp:txXfrm>
    </dsp:sp>
    <dsp:sp modelId="{70E69AFC-626A-4A53-86D3-360BF1890028}">
      <dsp:nvSpPr>
        <dsp:cNvPr id="0" name=""/>
        <dsp:cNvSpPr/>
      </dsp:nvSpPr>
      <dsp:spPr>
        <a:xfrm rot="16229711">
          <a:off x="4016142" y="1818154"/>
          <a:ext cx="1165177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1165177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69601" y="1801066"/>
        <a:ext cx="58258" cy="58258"/>
      </dsp:txXfrm>
    </dsp:sp>
    <dsp:sp modelId="{46945DCD-AB39-47F0-BA23-DB3FA5F3CEB5}">
      <dsp:nvSpPr>
        <dsp:cNvPr id="0" name=""/>
        <dsp:cNvSpPr/>
      </dsp:nvSpPr>
      <dsp:spPr>
        <a:xfrm>
          <a:off x="3996705" y="177674"/>
          <a:ext cx="1223367" cy="10699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200" kern="1200"/>
        </a:p>
      </dsp:txBody>
      <dsp:txXfrm>
        <a:off x="4175863" y="334367"/>
        <a:ext cx="865051" cy="756583"/>
      </dsp:txXfrm>
    </dsp:sp>
    <dsp:sp modelId="{68F1A5DF-CDF0-434B-8F42-11BC8A04CA34}">
      <dsp:nvSpPr>
        <dsp:cNvPr id="0" name=""/>
        <dsp:cNvSpPr/>
      </dsp:nvSpPr>
      <dsp:spPr>
        <a:xfrm rot="18546376">
          <a:off x="4970568" y="2114567"/>
          <a:ext cx="936242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936242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415283" y="2103202"/>
        <a:ext cx="46812" cy="46812"/>
      </dsp:txXfrm>
    </dsp:sp>
    <dsp:sp modelId="{A12A165E-0EF7-4837-9D15-B8156D2CBD61}">
      <dsp:nvSpPr>
        <dsp:cNvPr id="0" name=""/>
        <dsp:cNvSpPr/>
      </dsp:nvSpPr>
      <dsp:spPr>
        <a:xfrm>
          <a:off x="5508104" y="677020"/>
          <a:ext cx="1223367" cy="12233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0" kern="1200"/>
        </a:p>
      </dsp:txBody>
      <dsp:txXfrm>
        <a:off x="5687262" y="856178"/>
        <a:ext cx="865051" cy="865051"/>
      </dsp:txXfrm>
    </dsp:sp>
    <dsp:sp modelId="{8E44D9C6-F07A-4D82-8CCE-ADC3E8ED5649}">
      <dsp:nvSpPr>
        <dsp:cNvPr id="0" name=""/>
        <dsp:cNvSpPr/>
      </dsp:nvSpPr>
      <dsp:spPr>
        <a:xfrm rot="20793370">
          <a:off x="5755988" y="2797356"/>
          <a:ext cx="714766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714766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095502" y="2791528"/>
        <a:ext cx="35738" cy="35738"/>
      </dsp:txXfrm>
    </dsp:sp>
    <dsp:sp modelId="{A81C17C5-F6C2-435F-BCFC-B828938E9C54}">
      <dsp:nvSpPr>
        <dsp:cNvPr id="0" name=""/>
        <dsp:cNvSpPr/>
      </dsp:nvSpPr>
      <dsp:spPr>
        <a:xfrm>
          <a:off x="6444200" y="1972413"/>
          <a:ext cx="1223367" cy="12233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0" kern="1200"/>
        </a:p>
      </dsp:txBody>
      <dsp:txXfrm>
        <a:off x="6623358" y="2151571"/>
        <a:ext cx="865051" cy="865051"/>
      </dsp:txXfrm>
    </dsp:sp>
    <dsp:sp modelId="{07FEAB88-9BC3-460D-83BE-DE5E1A225685}">
      <dsp:nvSpPr>
        <dsp:cNvPr id="0" name=""/>
        <dsp:cNvSpPr/>
      </dsp:nvSpPr>
      <dsp:spPr>
        <a:xfrm rot="1485799">
          <a:off x="5547107" y="3835511"/>
          <a:ext cx="999298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999298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021774" y="3822570"/>
        <a:ext cx="49964" cy="49964"/>
      </dsp:txXfrm>
    </dsp:sp>
    <dsp:sp modelId="{30EF4846-F5BB-4B6C-B897-806315E3B9A4}">
      <dsp:nvSpPr>
        <dsp:cNvPr id="0" name=""/>
        <dsp:cNvSpPr/>
      </dsp:nvSpPr>
      <dsp:spPr>
        <a:xfrm>
          <a:off x="6444214" y="3701374"/>
          <a:ext cx="1223367" cy="12233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0" kern="1200"/>
        </a:p>
      </dsp:txBody>
      <dsp:txXfrm>
        <a:off x="6623372" y="3880532"/>
        <a:ext cx="865051" cy="865051"/>
      </dsp:txXfrm>
    </dsp:sp>
    <dsp:sp modelId="{DA83E5AD-F416-40C6-AD65-F23D82DFD202}">
      <dsp:nvSpPr>
        <dsp:cNvPr id="0" name=""/>
        <dsp:cNvSpPr/>
      </dsp:nvSpPr>
      <dsp:spPr>
        <a:xfrm rot="3345667">
          <a:off x="4819419" y="4334905"/>
          <a:ext cx="1131661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1131661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356959" y="4318654"/>
        <a:ext cx="56583" cy="56583"/>
      </dsp:txXfrm>
    </dsp:sp>
    <dsp:sp modelId="{3B309AC2-760D-41B9-A5BF-8D0256718A38}">
      <dsp:nvSpPr>
        <dsp:cNvPr id="0" name=""/>
        <dsp:cNvSpPr/>
      </dsp:nvSpPr>
      <dsp:spPr>
        <a:xfrm>
          <a:off x="5436089" y="4708712"/>
          <a:ext cx="1223367" cy="12233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0" kern="1200"/>
        </a:p>
      </dsp:txBody>
      <dsp:txXfrm>
        <a:off x="5615247" y="4887870"/>
        <a:ext cx="865051" cy="865051"/>
      </dsp:txXfrm>
    </dsp:sp>
    <dsp:sp modelId="{6D613C35-5655-40E2-9F6A-B24F7211D8E6}">
      <dsp:nvSpPr>
        <dsp:cNvPr id="0" name=""/>
        <dsp:cNvSpPr/>
      </dsp:nvSpPr>
      <dsp:spPr>
        <a:xfrm rot="5371877">
          <a:off x="4009690" y="4512120"/>
          <a:ext cx="1176935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1176935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68734" y="4494737"/>
        <a:ext cx="58846" cy="58846"/>
      </dsp:txXfrm>
    </dsp:sp>
    <dsp:sp modelId="{ED3165EC-7565-4C20-9B71-D95A624D012D}">
      <dsp:nvSpPr>
        <dsp:cNvPr id="0" name=""/>
        <dsp:cNvSpPr/>
      </dsp:nvSpPr>
      <dsp:spPr>
        <a:xfrm>
          <a:off x="3995934" y="5112592"/>
          <a:ext cx="1223367" cy="113567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500" kern="1200"/>
        </a:p>
      </dsp:txBody>
      <dsp:txXfrm>
        <a:off x="4175092" y="5278908"/>
        <a:ext cx="865051" cy="803044"/>
      </dsp:txXfrm>
    </dsp:sp>
    <dsp:sp modelId="{CB473FA0-F92D-43B8-99EF-C4DD66147DAC}">
      <dsp:nvSpPr>
        <dsp:cNvPr id="0" name=""/>
        <dsp:cNvSpPr/>
      </dsp:nvSpPr>
      <dsp:spPr>
        <a:xfrm rot="7462228">
          <a:off x="3250600" y="4317552"/>
          <a:ext cx="1092599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1092599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3769585" y="4302278"/>
        <a:ext cx="54629" cy="54629"/>
      </dsp:txXfrm>
    </dsp:sp>
    <dsp:sp modelId="{2A60E2FD-A192-46DE-9757-9B9974402E88}">
      <dsp:nvSpPr>
        <dsp:cNvPr id="0" name=""/>
        <dsp:cNvSpPr/>
      </dsp:nvSpPr>
      <dsp:spPr>
        <a:xfrm>
          <a:off x="2496082" y="4681280"/>
          <a:ext cx="1283825" cy="122336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.</a:t>
          </a:r>
        </a:p>
      </dsp:txBody>
      <dsp:txXfrm>
        <a:off x="2684094" y="4860438"/>
        <a:ext cx="907801" cy="865051"/>
      </dsp:txXfrm>
    </dsp:sp>
    <dsp:sp modelId="{DD84AE08-DC8B-4524-8305-736A5B1E0674}">
      <dsp:nvSpPr>
        <dsp:cNvPr id="0" name=""/>
        <dsp:cNvSpPr/>
      </dsp:nvSpPr>
      <dsp:spPr>
        <a:xfrm rot="9545321">
          <a:off x="2474176" y="3763542"/>
          <a:ext cx="1078201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1078201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2986322" y="3748628"/>
        <a:ext cx="53910" cy="53910"/>
      </dsp:txXfrm>
    </dsp:sp>
    <dsp:sp modelId="{8CE51F1C-6F9E-4920-A8C6-A91FCEE5C8FA}">
      <dsp:nvSpPr>
        <dsp:cNvPr id="0" name=""/>
        <dsp:cNvSpPr/>
      </dsp:nvSpPr>
      <dsp:spPr>
        <a:xfrm>
          <a:off x="1271970" y="3583966"/>
          <a:ext cx="1283825" cy="1223367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.</a:t>
          </a:r>
        </a:p>
      </dsp:txBody>
      <dsp:txXfrm>
        <a:off x="1459982" y="3763124"/>
        <a:ext cx="907801" cy="865051"/>
      </dsp:txXfrm>
    </dsp:sp>
    <dsp:sp modelId="{D7E7C0F0-0936-492B-86CA-E3F3F41586E1}">
      <dsp:nvSpPr>
        <dsp:cNvPr id="0" name=""/>
        <dsp:cNvSpPr/>
      </dsp:nvSpPr>
      <dsp:spPr>
        <a:xfrm rot="11601446">
          <a:off x="2524615" y="2778700"/>
          <a:ext cx="89486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894863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2949675" y="2768369"/>
        <a:ext cx="44743" cy="44743"/>
      </dsp:txXfrm>
    </dsp:sp>
    <dsp:sp modelId="{57009BCA-2AE2-4C36-A95E-9A6A6D6B1066}">
      <dsp:nvSpPr>
        <dsp:cNvPr id="0" name=""/>
        <dsp:cNvSpPr/>
      </dsp:nvSpPr>
      <dsp:spPr>
        <a:xfrm>
          <a:off x="1271940" y="1927791"/>
          <a:ext cx="1283825" cy="1223367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.</a:t>
          </a:r>
        </a:p>
      </dsp:txBody>
      <dsp:txXfrm>
        <a:off x="1459952" y="2106949"/>
        <a:ext cx="907801" cy="865051"/>
      </dsp:txXfrm>
    </dsp:sp>
    <dsp:sp modelId="{3385E42D-B856-4478-BDC2-DF5D74339CD8}">
      <dsp:nvSpPr>
        <dsp:cNvPr id="0" name=""/>
        <dsp:cNvSpPr/>
      </dsp:nvSpPr>
      <dsp:spPr>
        <a:xfrm rot="13907938">
          <a:off x="3283212" y="2103629"/>
          <a:ext cx="941723" cy="24082"/>
        </a:xfrm>
        <a:custGeom>
          <a:avLst/>
          <a:gdLst/>
          <a:ahLst/>
          <a:cxnLst/>
          <a:rect l="0" t="0" r="0" b="0"/>
          <a:pathLst>
            <a:path>
              <a:moveTo>
                <a:pt x="0" y="12041"/>
              </a:moveTo>
              <a:lnTo>
                <a:pt x="941723" y="12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3730530" y="2092127"/>
        <a:ext cx="47086" cy="47086"/>
      </dsp:txXfrm>
    </dsp:sp>
    <dsp:sp modelId="{3EE980BC-A779-4EAC-99C9-64DE7B7DCFF5}">
      <dsp:nvSpPr>
        <dsp:cNvPr id="0" name=""/>
        <dsp:cNvSpPr/>
      </dsp:nvSpPr>
      <dsp:spPr>
        <a:xfrm>
          <a:off x="2454317" y="648834"/>
          <a:ext cx="1253584" cy="1223367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.</a:t>
          </a:r>
        </a:p>
      </dsp:txBody>
      <dsp:txXfrm>
        <a:off x="2637900" y="827992"/>
        <a:ext cx="886418" cy="865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B09B5-3AFB-4D8C-A55F-297A14A4C72F}">
      <dsp:nvSpPr>
        <dsp:cNvPr id="0" name=""/>
        <dsp:cNvSpPr/>
      </dsp:nvSpPr>
      <dsp:spPr>
        <a:xfrm rot="10800000">
          <a:off x="621678" y="130330"/>
          <a:ext cx="3260146" cy="6797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/>
              <a:latin typeface="Arial" pitchFamily="34" charset="0"/>
              <a:cs typeface="Arial" pitchFamily="34" charset="0"/>
            </a:rPr>
            <a:t>El producto esta rotulado?</a:t>
          </a:r>
        </a:p>
      </dsp:txBody>
      <dsp:txXfrm rot="10800000">
        <a:off x="791625" y="130330"/>
        <a:ext cx="3090199" cy="679787"/>
      </dsp:txXfrm>
    </dsp:sp>
    <dsp:sp modelId="{414A568D-493B-4AD3-83C6-D81F8EB31A75}">
      <dsp:nvSpPr>
        <dsp:cNvPr id="0" name=""/>
        <dsp:cNvSpPr/>
      </dsp:nvSpPr>
      <dsp:spPr>
        <a:xfrm>
          <a:off x="124694" y="44140"/>
          <a:ext cx="861494" cy="856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C960-FAB9-435C-A1D6-348CC3E6E0AA}">
      <dsp:nvSpPr>
        <dsp:cNvPr id="0" name=""/>
        <dsp:cNvSpPr/>
      </dsp:nvSpPr>
      <dsp:spPr>
        <a:xfrm rot="10800000">
          <a:off x="689856" y="1143983"/>
          <a:ext cx="3274915" cy="6797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/>
              <a:latin typeface="Arial" pitchFamily="34" charset="0"/>
              <a:cs typeface="Arial" pitchFamily="34" charset="0"/>
            </a:rPr>
            <a:t>Conozco sus peligros</a:t>
          </a:r>
          <a:r>
            <a:rPr lang="es-CO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? </a:t>
          </a:r>
        </a:p>
      </dsp:txBody>
      <dsp:txXfrm rot="10800000">
        <a:off x="859803" y="1143983"/>
        <a:ext cx="3104968" cy="679787"/>
      </dsp:txXfrm>
    </dsp:sp>
    <dsp:sp modelId="{422B303B-FEE9-4734-8B50-314536A4FF85}">
      <dsp:nvSpPr>
        <dsp:cNvPr id="0" name=""/>
        <dsp:cNvSpPr/>
      </dsp:nvSpPr>
      <dsp:spPr>
        <a:xfrm>
          <a:off x="80524" y="1040714"/>
          <a:ext cx="954774" cy="8445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CBB4E-CEB8-4CA7-A348-55A3C7C72023}">
      <dsp:nvSpPr>
        <dsp:cNvPr id="0" name=""/>
        <dsp:cNvSpPr/>
      </dsp:nvSpPr>
      <dsp:spPr>
        <a:xfrm rot="10800000">
          <a:off x="548574" y="2143286"/>
          <a:ext cx="3422464" cy="6797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El área de trabajo es segura</a:t>
          </a:r>
          <a:r>
            <a:rPr lang="es-CO" sz="2000" b="1" kern="1200" dirty="0">
              <a:effectLst/>
              <a:latin typeface="Arial" pitchFamily="34" charset="0"/>
              <a:cs typeface="Arial" pitchFamily="34" charset="0"/>
            </a:rPr>
            <a:t>? </a:t>
          </a:r>
        </a:p>
      </dsp:txBody>
      <dsp:txXfrm rot="10800000">
        <a:off x="718521" y="2143286"/>
        <a:ext cx="3252517" cy="679787"/>
      </dsp:txXfrm>
    </dsp:sp>
    <dsp:sp modelId="{B18E2B7E-A593-4487-B486-90D801631487}">
      <dsp:nvSpPr>
        <dsp:cNvPr id="0" name=""/>
        <dsp:cNvSpPr/>
      </dsp:nvSpPr>
      <dsp:spPr>
        <a:xfrm>
          <a:off x="47364" y="1988315"/>
          <a:ext cx="933585" cy="9534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E3543-F14B-467E-8144-2742F8FB2D2E}">
      <dsp:nvSpPr>
        <dsp:cNvPr id="0" name=""/>
        <dsp:cNvSpPr/>
      </dsp:nvSpPr>
      <dsp:spPr>
        <a:xfrm rot="10800000">
          <a:off x="620395" y="3132038"/>
          <a:ext cx="3378544" cy="6797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76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Arial" pitchFamily="34" charset="0"/>
              <a:cs typeface="Arial" pitchFamily="34" charset="0"/>
            </a:rPr>
            <a:t> </a:t>
          </a:r>
          <a:r>
            <a:rPr lang="es-CO" sz="2000" b="1" kern="1200" dirty="0">
              <a:effectLst/>
              <a:latin typeface="Arial" pitchFamily="34" charset="0"/>
              <a:cs typeface="Arial" pitchFamily="34" charset="0"/>
            </a:rPr>
            <a:t>Dispongo y uso los EPP necesarios</a:t>
          </a:r>
        </a:p>
      </dsp:txBody>
      <dsp:txXfrm rot="10800000">
        <a:off x="790342" y="3132038"/>
        <a:ext cx="3208597" cy="679787"/>
      </dsp:txXfrm>
    </dsp:sp>
    <dsp:sp modelId="{7A23D4E8-2598-4E85-BD03-F2247C7BE5DB}">
      <dsp:nvSpPr>
        <dsp:cNvPr id="0" name=""/>
        <dsp:cNvSpPr/>
      </dsp:nvSpPr>
      <dsp:spPr>
        <a:xfrm>
          <a:off x="24091" y="3088875"/>
          <a:ext cx="913865" cy="8313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BF3F-C599-41C3-B565-3F5931378044}">
      <dsp:nvSpPr>
        <dsp:cNvPr id="0" name=""/>
        <dsp:cNvSpPr/>
      </dsp:nvSpPr>
      <dsp:spPr>
        <a:xfrm>
          <a:off x="230730" y="144978"/>
          <a:ext cx="3370299" cy="631643"/>
        </a:xfrm>
        <a:prstGeom prst="homePlate">
          <a:avLst/>
        </a:prstGeom>
        <a:solidFill>
          <a:srgbClr val="50D050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8537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Rotular  producto</a:t>
          </a:r>
        </a:p>
      </dsp:txBody>
      <dsp:txXfrm>
        <a:off x="230730" y="144978"/>
        <a:ext cx="3212388" cy="631643"/>
      </dsp:txXfrm>
    </dsp:sp>
    <dsp:sp modelId="{F601FF27-F68E-405C-B99D-EDEC5CE0A940}">
      <dsp:nvSpPr>
        <dsp:cNvPr id="0" name=""/>
        <dsp:cNvSpPr/>
      </dsp:nvSpPr>
      <dsp:spPr>
        <a:xfrm>
          <a:off x="3417234" y="215"/>
          <a:ext cx="915011" cy="924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9BE24-1A6A-48F2-A2DE-E825828AE14E}">
      <dsp:nvSpPr>
        <dsp:cNvPr id="0" name=""/>
        <dsp:cNvSpPr/>
      </dsp:nvSpPr>
      <dsp:spPr>
        <a:xfrm>
          <a:off x="251257" y="1232708"/>
          <a:ext cx="3389004" cy="631643"/>
        </a:xfrm>
        <a:prstGeom prst="homePlate">
          <a:avLst/>
        </a:prstGeom>
        <a:solidFill>
          <a:srgbClr val="50D050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278537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Pedir información</a:t>
          </a:r>
        </a:p>
      </dsp:txBody>
      <dsp:txXfrm>
        <a:off x="251257" y="1232708"/>
        <a:ext cx="3231093" cy="631643"/>
      </dsp:txXfrm>
    </dsp:sp>
    <dsp:sp modelId="{9B70D1C5-65A8-459F-9646-080D97EC1B9F}">
      <dsp:nvSpPr>
        <dsp:cNvPr id="0" name=""/>
        <dsp:cNvSpPr/>
      </dsp:nvSpPr>
      <dsp:spPr>
        <a:xfrm>
          <a:off x="3424402" y="1109379"/>
          <a:ext cx="932356" cy="8139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A8830-EEC5-4EBC-862A-25257DACB978}">
      <dsp:nvSpPr>
        <dsp:cNvPr id="0" name=""/>
        <dsp:cNvSpPr/>
      </dsp:nvSpPr>
      <dsp:spPr>
        <a:xfrm>
          <a:off x="232208" y="2236138"/>
          <a:ext cx="3420310" cy="631643"/>
        </a:xfrm>
        <a:prstGeom prst="homePlate">
          <a:avLst/>
        </a:prstGeom>
        <a:solidFill>
          <a:srgbClr val="50D050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78537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Tomo las medidas de seguridad necesarias</a:t>
          </a:r>
        </a:p>
      </dsp:txBody>
      <dsp:txXfrm>
        <a:off x="232208" y="2236138"/>
        <a:ext cx="3262399" cy="631643"/>
      </dsp:txXfrm>
    </dsp:sp>
    <dsp:sp modelId="{D7CD2C04-D794-4759-AFCF-475C0C32FB4E}">
      <dsp:nvSpPr>
        <dsp:cNvPr id="0" name=""/>
        <dsp:cNvSpPr/>
      </dsp:nvSpPr>
      <dsp:spPr>
        <a:xfrm>
          <a:off x="3427186" y="2148652"/>
          <a:ext cx="829998" cy="8077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625D0-1DCB-4F24-B28A-4E3E1E03664E}">
      <dsp:nvSpPr>
        <dsp:cNvPr id="0" name=""/>
        <dsp:cNvSpPr/>
      </dsp:nvSpPr>
      <dsp:spPr>
        <a:xfrm>
          <a:off x="239006" y="3235718"/>
          <a:ext cx="3500490" cy="631643"/>
        </a:xfrm>
        <a:prstGeom prst="homePlate">
          <a:avLst/>
        </a:prstGeom>
        <a:solidFill>
          <a:srgbClr val="50D050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8580" rIns="278537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rPr>
            <a:t>Solicitar y usar siempre los EPP necesarios</a:t>
          </a:r>
        </a:p>
      </dsp:txBody>
      <dsp:txXfrm>
        <a:off x="239006" y="3235718"/>
        <a:ext cx="3342579" cy="631643"/>
      </dsp:txXfrm>
    </dsp:sp>
    <dsp:sp modelId="{764B5933-6990-4421-BFAB-6EFF0636CCD3}">
      <dsp:nvSpPr>
        <dsp:cNvPr id="0" name=""/>
        <dsp:cNvSpPr/>
      </dsp:nvSpPr>
      <dsp:spPr>
        <a:xfrm>
          <a:off x="3438077" y="3112906"/>
          <a:ext cx="952480" cy="8990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CD2A-7AEB-40C3-993F-C8B6F1D1FB4B}">
      <dsp:nvSpPr>
        <dsp:cNvPr id="0" name=""/>
        <dsp:cNvSpPr/>
      </dsp:nvSpPr>
      <dsp:spPr>
        <a:xfrm>
          <a:off x="4866253" y="97077"/>
          <a:ext cx="1542242" cy="154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ALTA Y BAJA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TENSIÓN</a:t>
          </a:r>
          <a:endParaRPr kumimoji="0" lang="es-ES" sz="1400" b="1" i="0" u="none" strike="noStrike" kern="1200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sp:txBody>
      <dsp:txXfrm>
        <a:off x="4866253" y="97077"/>
        <a:ext cx="1542242" cy="1542242"/>
      </dsp:txXfrm>
    </dsp:sp>
    <dsp:sp modelId="{2D69089A-87D3-42F6-96B0-7C1B3B6A42C3}">
      <dsp:nvSpPr>
        <dsp:cNvPr id="0" name=""/>
        <dsp:cNvSpPr/>
      </dsp:nvSpPr>
      <dsp:spPr>
        <a:xfrm>
          <a:off x="2147401" y="-486"/>
          <a:ext cx="4358659" cy="4358659"/>
        </a:xfrm>
        <a:prstGeom prst="circularArrow">
          <a:avLst>
            <a:gd name="adj1" fmla="val 6900"/>
            <a:gd name="adj2" fmla="val 465170"/>
            <a:gd name="adj3" fmla="val 550182"/>
            <a:gd name="adj4" fmla="val 20584648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9E1F-FC01-4D07-899E-07DE33004614}">
      <dsp:nvSpPr>
        <dsp:cNvPr id="0" name=""/>
        <dsp:cNvSpPr/>
      </dsp:nvSpPr>
      <dsp:spPr>
        <a:xfrm>
          <a:off x="4866253" y="2718366"/>
          <a:ext cx="1542242" cy="154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CONEXIONES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ELECTRICAS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1400" b="0" i="0" u="none" strike="noStrike" kern="1200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sp:txBody>
      <dsp:txXfrm>
        <a:off x="4866253" y="2718366"/>
        <a:ext cx="1542242" cy="1542242"/>
      </dsp:txXfrm>
    </dsp:sp>
    <dsp:sp modelId="{F3D30799-CF48-477A-BC53-5790B3E251B5}">
      <dsp:nvSpPr>
        <dsp:cNvPr id="0" name=""/>
        <dsp:cNvSpPr/>
      </dsp:nvSpPr>
      <dsp:spPr>
        <a:xfrm>
          <a:off x="2338829" y="-47766"/>
          <a:ext cx="4358659" cy="4358659"/>
        </a:xfrm>
        <a:prstGeom prst="circularArrow">
          <a:avLst>
            <a:gd name="adj1" fmla="val 6900"/>
            <a:gd name="adj2" fmla="val 465170"/>
            <a:gd name="adj3" fmla="val 6328368"/>
            <a:gd name="adj4" fmla="val 4750532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B3E9B-404A-48F5-8EE7-B96049CC7C4A}">
      <dsp:nvSpPr>
        <dsp:cNvPr id="0" name=""/>
        <dsp:cNvSpPr/>
      </dsp:nvSpPr>
      <dsp:spPr>
        <a:xfrm>
          <a:off x="2244970" y="2554792"/>
          <a:ext cx="1542242" cy="154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TABLEROS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DE CONTROL</a:t>
          </a:r>
          <a:endParaRPr kumimoji="0" lang="es-ES" sz="1400" b="1" i="0" u="none" strike="noStrike" kern="1200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sp:txBody>
      <dsp:txXfrm>
        <a:off x="2244970" y="2554792"/>
        <a:ext cx="1542242" cy="1542242"/>
      </dsp:txXfrm>
    </dsp:sp>
    <dsp:sp modelId="{801F4ABA-96EB-40B8-B208-61DB0B93BB9C}">
      <dsp:nvSpPr>
        <dsp:cNvPr id="0" name=""/>
        <dsp:cNvSpPr/>
      </dsp:nvSpPr>
      <dsp:spPr>
        <a:xfrm>
          <a:off x="2200572" y="-224280"/>
          <a:ext cx="4358659" cy="4358659"/>
        </a:xfrm>
        <a:prstGeom prst="circularArrow">
          <a:avLst>
            <a:gd name="adj1" fmla="val 6900"/>
            <a:gd name="adj2" fmla="val 465170"/>
            <a:gd name="adj3" fmla="val 10923282"/>
            <a:gd name="adj4" fmla="val 966726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0F228-95B9-4AF1-BD5C-89AF980188C2}">
      <dsp:nvSpPr>
        <dsp:cNvPr id="0" name=""/>
        <dsp:cNvSpPr/>
      </dsp:nvSpPr>
      <dsp:spPr>
        <a:xfrm>
          <a:off x="2244965" y="97077"/>
          <a:ext cx="1542242" cy="154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TRANSMISORES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400" b="1" i="0" u="none" strike="noStrike" kern="1200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DE ENERGIA</a:t>
          </a:r>
          <a:endParaRPr kumimoji="0" lang="es-ES" sz="1400" b="1" i="0" u="none" strike="noStrike" kern="1200" cap="none" normalizeH="0" baseline="0" dirty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sp:txBody>
      <dsp:txXfrm>
        <a:off x="2244965" y="97077"/>
        <a:ext cx="1542242" cy="1542242"/>
      </dsp:txXfrm>
    </dsp:sp>
    <dsp:sp modelId="{CB51AA5B-1036-406F-92CB-FA81FB4C34F9}">
      <dsp:nvSpPr>
        <dsp:cNvPr id="0" name=""/>
        <dsp:cNvSpPr/>
      </dsp:nvSpPr>
      <dsp:spPr>
        <a:xfrm>
          <a:off x="2147401" y="-486"/>
          <a:ext cx="4358659" cy="4358659"/>
        </a:xfrm>
        <a:prstGeom prst="circularArrow">
          <a:avLst>
            <a:gd name="adj1" fmla="val 6900"/>
            <a:gd name="adj2" fmla="val 465170"/>
            <a:gd name="adj3" fmla="val 16750182"/>
            <a:gd name="adj4" fmla="val 15184648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C7AF-C69C-46EF-957B-C774A12B2129}" type="datetimeFigureOut">
              <a:rPr lang="es-CO" smtClean="0"/>
              <a:pPr/>
              <a:t>2/03/2022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3E15-921D-46ED-9CEF-C9DD57F69F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91433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A00A-F5F0-4574-9EF1-895DCE26BDDA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399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89C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>
            <a:grpSpLocks/>
          </p:cNvGrpSpPr>
          <p:nvPr/>
        </p:nvGrpSpPr>
        <p:grpSpPr bwMode="auto">
          <a:xfrm>
            <a:off x="7451725" y="6308726"/>
            <a:ext cx="1584325" cy="396875"/>
            <a:chOff x="767805" y="2709862"/>
            <a:chExt cx="5848895" cy="1438276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2709863"/>
              <a:ext cx="40894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05" y="2709862"/>
              <a:ext cx="1931985" cy="143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547814" y="6629401"/>
            <a:ext cx="5976937" cy="2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s-CO" sz="700" dirty="0">
                <a:solidFill>
                  <a:prstClr val="white"/>
                </a:solidFill>
                <a:cs typeface="Arial" charset="0"/>
              </a:rPr>
              <a:t>La reproducción y retrasmisión total y/o parcial de este contenido esta sujeta a la autorización del dueño de esta información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385752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05499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492875"/>
            <a:ext cx="711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Título de la presentación - 00 de mes de 0000</a:t>
            </a:r>
          </a:p>
        </p:txBody>
      </p:sp>
    </p:spTree>
    <p:extLst>
      <p:ext uri="{BB962C8B-B14F-4D97-AF65-F5344CB8AC3E}">
        <p14:creationId xmlns:p14="http://schemas.microsoft.com/office/powerpoint/2010/main" xmlns="" val="27626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gela\Desktop\SURA PLANTILLAS\Logo_ARL_S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9" y="6453188"/>
            <a:ext cx="12239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251" y="6629401"/>
            <a:ext cx="5976938" cy="20401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s-CO" sz="700" dirty="0">
                <a:solidFill>
                  <a:srgbClr val="002060"/>
                </a:solidFill>
                <a:cs typeface="Arial" charset="0"/>
              </a:rPr>
              <a:t>La reproducción y retrasmisión total y/o parcial de este contenido esta sujeta a la autorización del dueño de esta información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219574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gela\Desktop\SURA PLANTILLAS\Logo_ARL_S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9" y="6453188"/>
            <a:ext cx="12239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251" y="6629401"/>
            <a:ext cx="5976938" cy="20401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s-CO" sz="700" dirty="0">
                <a:solidFill>
                  <a:srgbClr val="002060"/>
                </a:solidFill>
                <a:cs typeface="Arial" charset="0"/>
              </a:rPr>
              <a:t>La reproducción y retrasmisión total y/o parcial de este contenido esta sujeta a la autorización del dueño de esta información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8600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73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C04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5632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9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340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482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2400" cy="11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2400" cy="4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6204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  <a:cs typeface="Geneva" charset="0"/>
              </a:defRPr>
            </a:lvl1pPr>
          </a:lstStyle>
          <a:p>
            <a:pPr defTabSz="407526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C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296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charset="0"/>
                <a:ea typeface="ＭＳ Ｐゴシック" charset="0"/>
                <a:cs typeface="Geneva" charset="0"/>
              </a:defRPr>
            </a:lvl1pPr>
          </a:lstStyle>
          <a:p>
            <a:pPr defTabSz="407526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defTabSz="407526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43D4B6CD-3E1E-428B-8588-521A9FCAEBA9}" type="slidenum">
              <a:rPr lang="es-CO"/>
              <a:pPr defTabSz="407526" fontAlgn="base" hangingPunct="0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015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07526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2pPr>
      <a:lvl3pPr algn="ctr" defTabSz="407526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3pPr>
      <a:lvl4pPr algn="ctr" defTabSz="407526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4pPr>
      <a:lvl5pPr algn="ctr" defTabSz="407526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5pPr>
      <a:lvl6pPr marL="2280994" indent="-207363" algn="ctr" defTabSz="4075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6pPr>
      <a:lvl7pPr marL="2695720" indent="-207363" algn="ctr" defTabSz="4075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7pPr>
      <a:lvl8pPr marL="3110446" indent="-207363" algn="ctr" defTabSz="4075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8pPr>
      <a:lvl9pPr marL="3525172" indent="-207363" algn="ctr" defTabSz="407526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Hiragino Kaku Gothic ProN W3" charset="0"/>
        </a:defRPr>
      </a:lvl9pPr>
    </p:titleStyle>
    <p:bodyStyle>
      <a:lvl1pPr marL="311045" indent="-311045" algn="l" defTabSz="407526" rtl="0" eaLnBrk="0" fontAlgn="base" hangingPunct="0">
        <a:lnSpc>
          <a:spcPct val="8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8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8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8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8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ODULOS%20NUEVOS%20LIDERES\3%20MODULO%20III.%20Identificaci&#243;n%20de%20los%20FR%20en%20el%20lugr%20de%20trabajo\2%20Napo%20presenta%20LA%20EVALUACIN%20DE%20RIESGOS.wmv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6.jpeg"/><Relationship Id="rId18" Type="http://schemas.openxmlformats.org/officeDocument/2006/relationships/hyperlink" Target="http://www.google.com.co/imgres?imgurl=http://movilae.com/img/movilae/2007/12/think_geek_wristwatch.jpg&amp;imgrefurl=http://movilae.com/otro-movil-reloj/&amp;usg=__LPTtD504-LYTnRqDBrQoG1pJpCc=&amp;h=484&amp;w=400&amp;sz=42&amp;hl=es&amp;start=160&amp;um=1&amp;itbs=1&amp;tbnid=SjM9N97e0XN5qM:&amp;tbnh=129&amp;tbnw=107&amp;prev=/images?q=PROHIBIDO+USO+DE+RELOJ&amp;start=144&amp;tbnid=b6Zr85YIl_oEpM:&amp;tbnh=0&amp;tbnw=0&amp;um=1&amp;hl=es&amp;sa=N&amp;rlz=1W1RNTN_es&amp;ndsp=18&amp;tbs=isch:1,itp:clipart" TargetMode="External"/><Relationship Id="rId3" Type="http://schemas.openxmlformats.org/officeDocument/2006/relationships/image" Target="../media/image59.jpeg"/><Relationship Id="rId21" Type="http://schemas.openxmlformats.org/officeDocument/2006/relationships/image" Target="../media/image70.jpeg"/><Relationship Id="rId7" Type="http://schemas.openxmlformats.org/officeDocument/2006/relationships/hyperlink" Target="http://www.google.com.co/imgres?imgurl=http://paginasamarillas.com.pe/dbimages/053727/053727_128297_ZOOM_PRODUCTO.JPG&amp;imgrefurl=http://paginasamarillas.com.pe/catalog.do?advertiseId=261214&amp;coditemChoose=128297&amp;usg=__4lyzDllsJIoUM5ogeWlX65OE7tY=&amp;h=330&amp;w=350&amp;sz=26&amp;hl=es&amp;start=94&amp;um=1&amp;itbs=1&amp;tbnid=065AUmMF9kwHtM:&amp;tbnh=113&amp;tbnw=120&amp;prev=/images?q=PROTECCION+PERSONAL&amp;start=90&amp;tbnid=C4nqzkv1uy8QnM:&amp;tbnh=0&amp;tbnw=0&amp;um=1&amp;hl=es&amp;sa=N&amp;rlz=1W1RNTN_es&amp;ndsp=18&amp;tbs=isch:1" TargetMode="External"/><Relationship Id="rId12" Type="http://schemas.openxmlformats.org/officeDocument/2006/relationships/image" Target="../media/image65.jpe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com.co/imgres?imgurl=http://www.cca.org.mx/ec/cursos/sa021/contenidos/imagenes/fotos/img_4.jpg&amp;imgrefurl=http://www.cca.org.mx/ec/cursos/sa021/contenidos/temas/1_2.htm&amp;usg=__eO2sB1G3lqmRY7r8R2a6MDWRWBY=&amp;h=257&amp;w=325&amp;sz=17&amp;hl=es&amp;start=16&amp;um=1&amp;itbs=1&amp;tbnid=NdG0YG9APojReM:&amp;tbnh=93&amp;tbnw=118&amp;prev=/images?q=CONDICIONES+INSEGURAS&amp;tbnid=b6Zr85YIl_oEpM:&amp;tbnh=0&amp;tbnw=0&amp;um=1&amp;hl=es&amp;sa=X&amp;rlz=1W1RNTN_es&amp;imgtype=i_similar&amp;tbs=isch:1,itp:clipart" TargetMode="External"/><Relationship Id="rId20" Type="http://schemas.openxmlformats.org/officeDocument/2006/relationships/hyperlink" Target="http://www.google.com.co/imgres?imgurl=http://www.dof.gob.mx/documentos/3541/stps/stps_archivos/image024.jpg&amp;imgrefurl=http://www.dof.gob.mx/documentos/3541/stps/stps.htm&amp;usg=__LquCh1hcT6tvRhEVCKE0Xq0wiHs=&amp;h=131&amp;w=139&amp;sz=5&amp;hl=es&amp;start=50&amp;um=1&amp;itbs=1&amp;tbnid=TGgtzvYaj7EZDM:&amp;tbnh=88&amp;tbnw=93&amp;prev=/images?q=PROHIBIDO+USO+DE+PULSERAS&amp;start=36&amp;tbnid=b6Zr85YIl_oEpM:&amp;tbnh=0&amp;tbnw=0&amp;um=1&amp;hl=es&amp;sa=N&amp;rlz=1W1RNTN_es&amp;ndsp=18&amp;tbs=isch:1,itp:clipar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11" Type="http://schemas.openxmlformats.org/officeDocument/2006/relationships/hyperlink" Target="http://www.google.com.co/imgres?imgurl=http://www.edenor.com.ar/edenor/images/img_precaucion1.jpg&amp;imgrefurl=http://www.edenor.com.ar/edenor/pages/contenido/seguridadyusoeficiente/comercio_cuidado_artefactos_electricos.jsp&amp;usg=__kot_dRFNoBYf8PKN1dGbvpzGv_k=&amp;h=148&amp;w=158&amp;sz=8&amp;hl=es&amp;start=24&amp;um=1&amp;itbs=1&amp;tbnid=5AHDpCJo-9z_EM:&amp;tbnh=91&amp;tbnw=97&amp;prev=/images?q=precaucion&amp;start=18&amp;um=1&amp;hl=es&amp;sa=N&amp;rlz=1W1RNTN_es&amp;ndsp=18&amp;tbs=isch:1,itp:clipart" TargetMode="External"/><Relationship Id="rId5" Type="http://schemas.openxmlformats.org/officeDocument/2006/relationships/image" Target="../media/image60.jpeg"/><Relationship Id="rId15" Type="http://schemas.openxmlformats.org/officeDocument/2006/relationships/image" Target="../media/image67.png"/><Relationship Id="rId10" Type="http://schemas.openxmlformats.org/officeDocument/2006/relationships/image" Target="../media/image64.gif"/><Relationship Id="rId19" Type="http://schemas.openxmlformats.org/officeDocument/2006/relationships/image" Target="../media/image69.jpeg"/><Relationship Id="rId4" Type="http://schemas.openxmlformats.org/officeDocument/2006/relationships/hyperlink" Target="http://www.google.com.co/imgres?imgurl=http://www.manitasexpress.es/img/plomero.jpg&amp;imgrefurl=http://www.manitasexpress.es/p%E1ginas/quienes.htm&amp;usg=___2z_JZYV5poVxF-lJypeG-GK9JQ=&amp;h=300&amp;w=300&amp;sz=25&amp;hl=es&amp;start=48&amp;um=1&amp;itbs=1&amp;tbnid=715VdM2VXkwo8M:&amp;tbnh=116&amp;tbnw=116&amp;prev=/images?q=CAJA+HERRAMIENTAS&amp;start=42&amp;tbnid=oXRV7zhRfxiy0M:&amp;tbnh=0&amp;tbnw=0&amp;um=1&amp;hl=es&amp;sa=N&amp;rlz=1W1RNTN_es&amp;imgtype=i_similar&amp;ndsp=21&amp;tbs=isch:1,itp:clipart" TargetMode="External"/><Relationship Id="rId9" Type="http://schemas.openxmlformats.org/officeDocument/2006/relationships/image" Target="../media/image63.jpeg"/><Relationship Id="rId14" Type="http://schemas.openxmlformats.org/officeDocument/2006/relationships/hyperlink" Target="http://www.google.com.co/imgres?imgurl=http://coepa.net/guias/images/222.jpg&amp;imgrefurl=http://coepa.net/guias/identificacion-y-evaluacion-de-riesgos-ambientales/3-herramientas-para-la-identificacion&amp;usg=__fdva6u1NhepmF-VUggvoAETiH9A=&amp;h=223&amp;w=262&amp;sz=17&amp;hl=es&amp;start=1&amp;um=1&amp;itbs=1&amp;tbnid=QEVsKXlGFF1AdM:&amp;tbnh=95&amp;tbnw=112&amp;prev=/images?q=CHEQUEO&amp;tbnid=uADui8nmn08BIM:&amp;tbnh=0&amp;tbnw=0&amp;um=1&amp;hl=es&amp;sa=N&amp;rlz=1W1RNTN_es&amp;ndsp=18&amp;tbs=isch:1,itp:clipar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ODULOS%20NUEVOS%20LIDERES\3%20MODULO%20III.%20Identificaci&#243;n%20de%20los%20FR%20en%20el%20lugr%20de%20trabajo\3%20VIOLENCIA%20LABORAL.wmv" TargetMode="Externa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11" Type="http://schemas.openxmlformats.org/officeDocument/2006/relationships/hyperlink" Target="file:///D:\MODULOS%20NUEVOS%20LIDERES\3%20MODULO%20III.%20Identificaci&#243;n%20de%20los%20FR%20en%20el%20lugr%20de%20trabajo\4%20'Life%20Is%20For%20Living'%20%20%20Funny%20Workplace%20Accidents%20Film.wmv" TargetMode="External"/><Relationship Id="rId5" Type="http://schemas.openxmlformats.org/officeDocument/2006/relationships/image" Target="../media/image148.png"/><Relationship Id="rId10" Type="http://schemas.openxmlformats.org/officeDocument/2006/relationships/image" Target="../media/image153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9" t="16056" r="12695" b="12442"/>
          <a:stretch/>
        </p:blipFill>
        <p:spPr bwMode="auto">
          <a:xfrm rot="649150">
            <a:off x="3839200" y="2656862"/>
            <a:ext cx="3439886" cy="28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8488">
            <a:off x="1453890" y="3183225"/>
            <a:ext cx="2641751" cy="25629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500" b="91375" l="17500" r="8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0" t="5021" r="19204" b="9660"/>
          <a:stretch/>
        </p:blipFill>
        <p:spPr bwMode="auto">
          <a:xfrm>
            <a:off x="567233" y="4593786"/>
            <a:ext cx="1331640" cy="21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64342" y="404664"/>
            <a:ext cx="82153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IDENTIFICACIÓN Y CONTROL DE LOS FACTORES DE RIESGO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242" y="4568298"/>
            <a:ext cx="3277731" cy="21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787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382000" cy="1368425"/>
          </a:xfrm>
        </p:spPr>
        <p:txBody>
          <a:bodyPr/>
          <a:lstStyle/>
          <a:p>
            <a:pPr algn="ctr">
              <a:defRPr/>
            </a:pPr>
            <a:r>
              <a:rPr lang="es-C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¿COMO CONTROLAR EL RIESGO?</a:t>
            </a:r>
          </a:p>
        </p:txBody>
      </p:sp>
      <p:pic>
        <p:nvPicPr>
          <p:cNvPr id="18435" name="4 Marcador de contenido" descr="pensar - blogdeimagenes (3)_thumb.gif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5856" y="3645024"/>
            <a:ext cx="3024187" cy="3024187"/>
          </a:xfrm>
        </p:spPr>
      </p:pic>
      <p:sp>
        <p:nvSpPr>
          <p:cNvPr id="22" name="21 Llamada rectangular redondeada"/>
          <p:cNvSpPr/>
          <p:nvPr/>
        </p:nvSpPr>
        <p:spPr bwMode="auto">
          <a:xfrm>
            <a:off x="1026326" y="4077072"/>
            <a:ext cx="1457442" cy="432048"/>
          </a:xfrm>
          <a:prstGeom prst="wedgeRoundRectCallout">
            <a:avLst>
              <a:gd name="adj1" fmla="val 78539"/>
              <a:gd name="adj2" fmla="val 990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SUSTITUIR</a:t>
            </a:r>
          </a:p>
          <a:p>
            <a:pPr eaLnBrk="0" hangingPunct="0">
              <a:defRPr/>
            </a:pPr>
            <a:endParaRPr lang="es-CO" sz="16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3" name="22 Llamada rectangular redondeada"/>
          <p:cNvSpPr/>
          <p:nvPr/>
        </p:nvSpPr>
        <p:spPr bwMode="auto">
          <a:xfrm>
            <a:off x="3353624" y="2420888"/>
            <a:ext cx="2154479" cy="648072"/>
          </a:xfrm>
          <a:prstGeom prst="wedgeRoundRectCallout">
            <a:avLst>
              <a:gd name="adj1" fmla="val -765"/>
              <a:gd name="adj2" fmla="val 1211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CONTROLES ADMINISTRATIVOS</a:t>
            </a:r>
          </a:p>
        </p:txBody>
      </p:sp>
      <p:sp>
        <p:nvSpPr>
          <p:cNvPr id="24" name="23 Llamada rectangular redondeada"/>
          <p:cNvSpPr/>
          <p:nvPr/>
        </p:nvSpPr>
        <p:spPr bwMode="auto">
          <a:xfrm>
            <a:off x="1492938" y="3212976"/>
            <a:ext cx="1710910" cy="432048"/>
          </a:xfrm>
          <a:prstGeom prst="wedgeRoundRectCallout">
            <a:avLst>
              <a:gd name="adj1" fmla="val 48840"/>
              <a:gd name="adj2" fmla="val 1094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TRANSFERIR</a:t>
            </a:r>
          </a:p>
        </p:txBody>
      </p:sp>
      <p:sp>
        <p:nvSpPr>
          <p:cNvPr id="25" name="24 Llamada rectangular redondeada"/>
          <p:cNvSpPr/>
          <p:nvPr/>
        </p:nvSpPr>
        <p:spPr bwMode="auto">
          <a:xfrm>
            <a:off x="6372200" y="4869160"/>
            <a:ext cx="1647543" cy="432048"/>
          </a:xfrm>
          <a:prstGeom prst="wedgeRoundRectCallout">
            <a:avLst>
              <a:gd name="adj1" fmla="val -55915"/>
              <a:gd name="adj2" fmla="val 886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USO DE EPP</a:t>
            </a:r>
          </a:p>
        </p:txBody>
      </p:sp>
      <p:sp>
        <p:nvSpPr>
          <p:cNvPr id="26" name="25 Llamada rectangular redondeada"/>
          <p:cNvSpPr/>
          <p:nvPr/>
        </p:nvSpPr>
        <p:spPr bwMode="auto">
          <a:xfrm>
            <a:off x="1187624" y="4941168"/>
            <a:ext cx="1584176" cy="432048"/>
          </a:xfrm>
          <a:prstGeom prst="wedgeRoundRectCallout">
            <a:avLst>
              <a:gd name="adj1" fmla="val 90313"/>
              <a:gd name="adj2" fmla="val 6906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ELIMINAR</a:t>
            </a: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395536" y="1556792"/>
            <a:ext cx="2304256" cy="72008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000066"/>
                </a:solidFill>
              </a:rPr>
              <a:t>EN LA FUENTE</a:t>
            </a: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3419872" y="1556792"/>
            <a:ext cx="2376264" cy="72008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000066"/>
                </a:solidFill>
              </a:rPr>
              <a:t>EN EL MEDIO</a:t>
            </a: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6444208" y="1556792"/>
            <a:ext cx="2376264" cy="72008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2000" b="1" dirty="0">
                <a:solidFill>
                  <a:srgbClr val="000066"/>
                </a:solidFill>
              </a:rPr>
              <a:t>EN LA PERSONA</a:t>
            </a:r>
          </a:p>
        </p:txBody>
      </p:sp>
      <p:sp>
        <p:nvSpPr>
          <p:cNvPr id="12" name="11 Botón de acción: Película">
            <a:hlinkClick r:id="rId3" action="ppaction://hlinkfile" highlightClick="1"/>
          </p:cNvPr>
          <p:cNvSpPr/>
          <p:nvPr/>
        </p:nvSpPr>
        <p:spPr bwMode="auto">
          <a:xfrm>
            <a:off x="8028384" y="5733256"/>
            <a:ext cx="576064" cy="576064"/>
          </a:xfrm>
          <a:prstGeom prst="actionButtonMovi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7" name="16 Llamada rectangular redondeada"/>
          <p:cNvSpPr/>
          <p:nvPr/>
        </p:nvSpPr>
        <p:spPr bwMode="auto">
          <a:xfrm>
            <a:off x="5724128" y="3068960"/>
            <a:ext cx="2154479" cy="648072"/>
          </a:xfrm>
          <a:prstGeom prst="wedgeRoundRectCallout">
            <a:avLst>
              <a:gd name="adj1" fmla="val -47911"/>
              <a:gd name="adj2" fmla="val 1096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CONTROLES DE INGENIERIA</a:t>
            </a:r>
          </a:p>
        </p:txBody>
      </p:sp>
      <p:sp>
        <p:nvSpPr>
          <p:cNvPr id="18" name="17 Llamada rectangular redondeada"/>
          <p:cNvSpPr/>
          <p:nvPr/>
        </p:nvSpPr>
        <p:spPr bwMode="auto">
          <a:xfrm>
            <a:off x="6588224" y="4077072"/>
            <a:ext cx="1938455" cy="432048"/>
          </a:xfrm>
          <a:prstGeom prst="wedgeRoundRectCallout">
            <a:avLst>
              <a:gd name="adj1" fmla="val -67309"/>
              <a:gd name="adj2" fmla="val 864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CO" sz="1600" b="1" dirty="0">
                <a:solidFill>
                  <a:srgbClr val="000066"/>
                </a:solidFill>
              </a:rPr>
              <a:t>SEÑALIZACIÓN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7543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sz="4400" b="1">
                <a:solidFill>
                  <a:schemeClr val="bg1"/>
                </a:solidFill>
                <a:latin typeface="Arial Bold"/>
              </a:rPr>
              <a:t>FACTOR DE RIESGO MECÁNICO</a:t>
            </a:r>
            <a:endParaRPr lang="es-ES" sz="4400" b="1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950" y="1340768"/>
            <a:ext cx="88566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2300" dirty="0">
                <a:solidFill>
                  <a:schemeClr val="tx2"/>
                </a:solidFill>
                <a:latin typeface="+mn-lt"/>
                <a:cs typeface="Arial" charset="0"/>
              </a:rPr>
              <a:t>Se  refiere  a  aquellos  objetos,  máquinas, </a:t>
            </a:r>
            <a:r>
              <a:rPr lang="es-CO" sz="2300" dirty="0">
                <a:solidFill>
                  <a:schemeClr val="tx2"/>
                </a:solidFill>
                <a:cs typeface="Arial" charset="0"/>
              </a:rPr>
              <a:t>herramientas</a:t>
            </a:r>
            <a:r>
              <a:rPr lang="es-CO" sz="2300" dirty="0">
                <a:solidFill>
                  <a:schemeClr val="tx2"/>
                </a:solidFill>
                <a:latin typeface="+mn-lt"/>
                <a:cs typeface="Arial" charset="0"/>
              </a:rPr>
              <a:t> e instalaciones  locativas  que  por  sus condiciones de funcionamiento, diseño o estado tienen la capacidad  potencial  de  entrar  en  contacto con las  personas,  provocando lesiones.</a:t>
            </a:r>
          </a:p>
        </p:txBody>
      </p:sp>
      <p:grpSp>
        <p:nvGrpSpPr>
          <p:cNvPr id="19460" name="Diagram 6"/>
          <p:cNvGrpSpPr>
            <a:grpSpLocks noChangeAspect="1"/>
          </p:cNvGrpSpPr>
          <p:nvPr/>
        </p:nvGrpSpPr>
        <p:grpSpPr bwMode="auto">
          <a:xfrm>
            <a:off x="466725" y="2924944"/>
            <a:ext cx="8066088" cy="3768725"/>
            <a:chOff x="1279" y="1069"/>
            <a:chExt cx="2918" cy="2675"/>
          </a:xfrm>
        </p:grpSpPr>
        <p:sp>
          <p:nvSpPr>
            <p:cNvPr id="19463" name="_s86020"/>
            <p:cNvSpPr>
              <a:spLocks noChangeShapeType="1"/>
            </p:cNvSpPr>
            <p:nvPr/>
          </p:nvSpPr>
          <p:spPr bwMode="auto">
            <a:xfrm flipH="1" flipV="1">
              <a:off x="2214" y="1989"/>
              <a:ext cx="26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9" name="_s86021"/>
            <p:cNvSpPr>
              <a:spLocks noChangeArrowheads="1"/>
            </p:cNvSpPr>
            <p:nvPr/>
          </p:nvSpPr>
          <p:spPr bwMode="auto">
            <a:xfrm>
              <a:off x="1620" y="1447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/>
                <a:t>Aplastamiento</a:t>
              </a:r>
            </a:p>
          </p:txBody>
        </p:sp>
        <p:sp>
          <p:nvSpPr>
            <p:cNvPr id="19467" name="_s86022"/>
            <p:cNvSpPr>
              <a:spLocks noChangeShapeType="1"/>
            </p:cNvSpPr>
            <p:nvPr/>
          </p:nvSpPr>
          <p:spPr bwMode="auto">
            <a:xfrm flipH="1">
              <a:off x="2085" y="2480"/>
              <a:ext cx="329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11" name="_s86023"/>
            <p:cNvSpPr>
              <a:spLocks noChangeArrowheads="1"/>
            </p:cNvSpPr>
            <p:nvPr/>
          </p:nvSpPr>
          <p:spPr bwMode="auto">
            <a:xfrm>
              <a:off x="1426" y="2296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/>
                <a:t>Proyección de</a:t>
              </a:r>
            </a:p>
            <a:p>
              <a:pPr algn="ctr">
                <a:defRPr/>
              </a:pPr>
              <a:r>
                <a:rPr lang="es-MX" sz="2000"/>
                <a:t>partículas</a:t>
              </a:r>
              <a:endParaRPr lang="es-ES" sz="2000"/>
            </a:p>
          </p:txBody>
        </p:sp>
        <p:sp>
          <p:nvSpPr>
            <p:cNvPr id="19471" name="_s86024"/>
            <p:cNvSpPr>
              <a:spLocks noChangeShapeType="1"/>
            </p:cNvSpPr>
            <p:nvPr/>
          </p:nvSpPr>
          <p:spPr bwMode="auto">
            <a:xfrm flipH="1">
              <a:off x="2447" y="2705"/>
              <a:ext cx="146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13" name="_s86025"/>
            <p:cNvSpPr>
              <a:spLocks noChangeArrowheads="1"/>
            </p:cNvSpPr>
            <p:nvPr/>
          </p:nvSpPr>
          <p:spPr bwMode="auto">
            <a:xfrm>
              <a:off x="1969" y="2977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b"/>
            <a:lstStyle/>
            <a:p>
              <a:pPr algn="ctr">
                <a:defRPr/>
              </a:pPr>
              <a:r>
                <a:rPr lang="es-MX" sz="2000" dirty="0"/>
                <a:t>Cortes</a:t>
              </a:r>
            </a:p>
            <a:p>
              <a:pPr algn="ctr">
                <a:defRPr/>
              </a:pPr>
              <a:endParaRPr lang="es-ES" sz="1700" dirty="0"/>
            </a:p>
          </p:txBody>
        </p:sp>
        <p:sp>
          <p:nvSpPr>
            <p:cNvPr id="19475" name="_s86026"/>
            <p:cNvSpPr>
              <a:spLocks noChangeShapeType="1"/>
            </p:cNvSpPr>
            <p:nvPr/>
          </p:nvSpPr>
          <p:spPr bwMode="auto">
            <a:xfrm>
              <a:off x="2881" y="2705"/>
              <a:ext cx="146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15" name="_s86027"/>
            <p:cNvSpPr>
              <a:spLocks noChangeArrowheads="1"/>
            </p:cNvSpPr>
            <p:nvPr/>
          </p:nvSpPr>
          <p:spPr bwMode="auto">
            <a:xfrm>
              <a:off x="2840" y="2977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 dirty="0"/>
                <a:t>Abrasión </a:t>
              </a:r>
            </a:p>
            <a:p>
              <a:pPr algn="ctr">
                <a:defRPr/>
              </a:pPr>
              <a:r>
                <a:rPr lang="es-MX" sz="2000" dirty="0"/>
                <a:t>o fricción</a:t>
              </a:r>
            </a:p>
          </p:txBody>
        </p:sp>
        <p:sp>
          <p:nvSpPr>
            <p:cNvPr id="19479" name="_s86028"/>
            <p:cNvSpPr>
              <a:spLocks noChangeShapeType="1"/>
            </p:cNvSpPr>
            <p:nvPr/>
          </p:nvSpPr>
          <p:spPr bwMode="auto">
            <a:xfrm>
              <a:off x="3061" y="2480"/>
              <a:ext cx="328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17" name="_s86029"/>
            <p:cNvSpPr>
              <a:spLocks noChangeArrowheads="1"/>
            </p:cNvSpPr>
            <p:nvPr/>
          </p:nvSpPr>
          <p:spPr bwMode="auto">
            <a:xfrm>
              <a:off x="3382" y="2296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 dirty="0"/>
                <a:t>Caídas</a:t>
              </a:r>
            </a:p>
          </p:txBody>
        </p:sp>
        <p:sp>
          <p:nvSpPr>
            <p:cNvPr id="19483" name="_s86030"/>
            <p:cNvSpPr>
              <a:spLocks noChangeShapeType="1"/>
            </p:cNvSpPr>
            <p:nvPr/>
          </p:nvSpPr>
          <p:spPr bwMode="auto">
            <a:xfrm flipV="1">
              <a:off x="2997" y="1989"/>
              <a:ext cx="263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19" name="_s86031"/>
            <p:cNvSpPr>
              <a:spLocks noChangeArrowheads="1"/>
            </p:cNvSpPr>
            <p:nvPr/>
          </p:nvSpPr>
          <p:spPr bwMode="auto">
            <a:xfrm>
              <a:off x="3188" y="1448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/>
                <a:t>Golpes</a:t>
              </a:r>
            </a:p>
          </p:txBody>
        </p:sp>
        <p:sp>
          <p:nvSpPr>
            <p:cNvPr id="19487" name="_s86032"/>
            <p:cNvSpPr>
              <a:spLocks noChangeShapeType="1"/>
            </p:cNvSpPr>
            <p:nvPr/>
          </p:nvSpPr>
          <p:spPr bwMode="auto">
            <a:xfrm flipV="1">
              <a:off x="2737" y="1737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s-CO"/>
            </a:p>
          </p:txBody>
        </p:sp>
        <p:sp>
          <p:nvSpPr>
            <p:cNvPr id="21" name="_s86033"/>
            <p:cNvSpPr>
              <a:spLocks noChangeArrowheads="1"/>
            </p:cNvSpPr>
            <p:nvPr/>
          </p:nvSpPr>
          <p:spPr bwMode="auto">
            <a:xfrm>
              <a:off x="2404" y="1071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s-MX" sz="2000" dirty="0" err="1"/>
                <a:t>Atrapamiento</a:t>
              </a:r>
              <a:endParaRPr lang="es-MX" sz="2000" dirty="0"/>
            </a:p>
          </p:txBody>
        </p:sp>
        <p:sp>
          <p:nvSpPr>
            <p:cNvPr id="22" name="_s86034"/>
            <p:cNvSpPr>
              <a:spLocks noChangeArrowheads="1"/>
            </p:cNvSpPr>
            <p:nvPr/>
          </p:nvSpPr>
          <p:spPr bwMode="auto">
            <a:xfrm>
              <a:off x="2404" y="2074"/>
              <a:ext cx="667" cy="66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es-ES" sz="25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419872" y="4221088"/>
            <a:ext cx="2304256" cy="1152128"/>
            <a:chOff x="3419872" y="4221088"/>
            <a:chExt cx="2304256" cy="1152128"/>
          </a:xfrm>
        </p:grpSpPr>
        <p:pic>
          <p:nvPicPr>
            <p:cNvPr id="32770" name="Picture 2" descr="http://t0.gstatic.com/images?q=tbn:ANd9GcSFUJQrlCwjA20fn-Ey1rjIA-IdYE0O0gX7bQfuuGfp5awlnVrjdA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419872" y="4221088"/>
              <a:ext cx="1008112" cy="1141890"/>
            </a:xfrm>
            <a:prstGeom prst="rect">
              <a:avLst/>
            </a:prstGeom>
            <a:noFill/>
          </p:spPr>
        </p:pic>
        <p:pic>
          <p:nvPicPr>
            <p:cNvPr id="32772" name="Picture 4" descr="http://t2.gstatic.com/images?q=tbn:ANd9GcQOJ6vyxf88UC1sgNRtz80XxAQ47ty7nSJrGG6sLAbQ9yz_JFtWCQ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27984" y="4221088"/>
              <a:ext cx="1296144" cy="115212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27773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8" y="2928938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 Filos cortantes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00250" y="2928938"/>
            <a:ext cx="2947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08000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 Objetos Punzantes/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Perforantes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9725" y="71438"/>
            <a:ext cx="83042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s-MX" altLang="en-US" sz="4400" b="1" dirty="0">
                <a:solidFill>
                  <a:schemeClr val="bg1"/>
                </a:solidFill>
                <a:latin typeface="+mn-lt"/>
                <a:cs typeface="Arial" charset="0"/>
              </a:rPr>
              <a:t>Identificando  </a:t>
            </a:r>
            <a:r>
              <a:rPr lang="es-MX" altLang="en-US" sz="4400" b="1" dirty="0">
                <a:solidFill>
                  <a:schemeClr val="bg1"/>
                </a:solidFill>
                <a:cs typeface="Arial" charset="0"/>
              </a:rPr>
              <a:t>Factores de </a:t>
            </a:r>
            <a:r>
              <a:rPr lang="es-MX" altLang="en-US" sz="4400" b="1" dirty="0">
                <a:solidFill>
                  <a:schemeClr val="bg1"/>
                </a:solidFill>
                <a:latin typeface="+mn-lt"/>
                <a:cs typeface="Arial" charset="0"/>
              </a:rPr>
              <a:t>Riesgo Mecánico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57750" y="2924944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cs typeface="Arial" charset="0"/>
              </a:rPr>
              <a:t>Caída de objetos</a:t>
            </a:r>
            <a:endParaRPr lang="es-ES_tradnl" sz="20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5750" y="5517232"/>
            <a:ext cx="1452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Caídas </a:t>
            </a:r>
            <a:r>
              <a:rPr lang="es-MX" sz="2000" dirty="0">
                <a:solidFill>
                  <a:schemeClr val="tx2"/>
                </a:solidFill>
                <a:latin typeface="+mn-lt"/>
                <a:cs typeface="Arial" charset="0"/>
              </a:rPr>
              <a:t>de</a:t>
            </a:r>
          </a:p>
          <a:p>
            <a:pPr algn="ctr">
              <a:defRPr/>
            </a:pPr>
            <a:r>
              <a:rPr lang="es-MX" sz="2000" dirty="0">
                <a:solidFill>
                  <a:schemeClr val="tx2"/>
                </a:solidFill>
                <a:latin typeface="+mn-lt"/>
                <a:cs typeface="Arial" charset="0"/>
              </a:rPr>
              <a:t>Altura o a nivel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43125" y="5643563"/>
            <a:ext cx="2309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Partículas/ objetos</a:t>
            </a:r>
          </a:p>
          <a:p>
            <a:pPr algn="ctr"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proyectados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4188" y="5702300"/>
            <a:ext cx="2166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es-ES_tradnl" sz="2000" dirty="0">
                <a:solidFill>
                  <a:schemeClr val="tx2"/>
                </a:solidFill>
                <a:cs typeface="Arial" charset="0"/>
              </a:rPr>
              <a:t>Partes de máquinas en movimiento</a:t>
            </a:r>
            <a:endParaRPr lang="es-ES_tradnl" sz="200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948264" y="2852936"/>
            <a:ext cx="18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Partes en</a:t>
            </a:r>
          </a:p>
          <a:p>
            <a:pPr algn="ctr"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movimiento herramientas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860032" y="5661248"/>
            <a:ext cx="1568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_tradnl" sz="2000" dirty="0">
                <a:solidFill>
                  <a:schemeClr val="tx2"/>
                </a:solidFill>
                <a:cs typeface="Arial" charset="0"/>
              </a:rPr>
              <a:t>G</a:t>
            </a:r>
            <a:r>
              <a:rPr lang="es-ES_tradnl" sz="2000" dirty="0">
                <a:solidFill>
                  <a:schemeClr val="tx2"/>
                </a:solidFill>
                <a:latin typeface="+mn-lt"/>
                <a:cs typeface="Arial" charset="0"/>
              </a:rPr>
              <a:t>olpes con o contra objetos </a:t>
            </a:r>
          </a:p>
        </p:txBody>
      </p:sp>
      <p:pic>
        <p:nvPicPr>
          <p:cNvPr id="2107" name="Picture 59" descr="http://t2.gstatic.com/images?q=tbn:ANd9GcTUBTUcPLkyQPBmk5CMdRZC2LUUJlX8h3TnO48DzbZDpd7hG0I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3" name="Picture 65" descr="http://infosurhoy.com/cocoon/saii/images/2010/11/29/photo2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628800"/>
            <a:ext cx="1656185" cy="116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7" name="Picture 69" descr="http://t2.gstatic.com/images?q=tbn:ANd9GcQjRfMLAC9YVFz8HCv0x9m26M_P05YUHbsaeBZRuys82Ry7rwj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628800"/>
            <a:ext cx="1601766" cy="119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9" name="Picture 71" descr="http://t1.gstatic.com/images?q=tbn:ANd9GcQf02t-yvDmfn9-XPZofhI_IMSIRkCAfS9aAJWw1rfDkurHtWp0"/>
          <p:cNvPicPr>
            <a:picLocks noChangeAspect="1" noChangeArrowheads="1"/>
          </p:cNvPicPr>
          <p:nvPr/>
        </p:nvPicPr>
        <p:blipFill>
          <a:blip r:embed="rId5" cstate="screen"/>
          <a:srcRect t="9337"/>
          <a:stretch>
            <a:fillRect/>
          </a:stretch>
        </p:blipFill>
        <p:spPr bwMode="auto">
          <a:xfrm>
            <a:off x="7308304" y="4077072"/>
            <a:ext cx="1440160" cy="139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21" name="Picture 73" descr="http://t0.gstatic.com/images?q=tbn:ANd9GcQKH2uXIxIPCNP6KCVLumWVe-BsfimlTA_LLevSCgxUx4AODfPk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36296" y="1556792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23" name="Picture 75" descr="http://t0.gstatic.com/images?q=tbn:ANd9GcTOnzoWEo1kq9BQlrXCFO-EbtQ0TRqUOyTaJmJyxy4jvyQm_voy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11760" y="4149080"/>
            <a:ext cx="1718320" cy="126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25" name="Picture 77" descr="http://t3.gstatic.com/images?q=tbn:ANd9GcR8WncdnFGbD3WhJVVWLM6Qiin9BhjPsXjvwFWTIcP8d__kvPPC"/>
          <p:cNvPicPr>
            <a:picLocks noChangeAspect="1" noChangeArrowheads="1"/>
          </p:cNvPicPr>
          <p:nvPr/>
        </p:nvPicPr>
        <p:blipFill>
          <a:blip r:embed="rId8" cstate="screen"/>
          <a:srcRect l="4000"/>
          <a:stretch>
            <a:fillRect/>
          </a:stretch>
        </p:blipFill>
        <p:spPr bwMode="auto">
          <a:xfrm>
            <a:off x="4716016" y="4129367"/>
            <a:ext cx="1728192" cy="13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27" name="Picture 79" descr="http://t3.gstatic.com/images?q=tbn:ANd9GcSvZXY1mdXG_bznp6E6BIZQIx6R1fBLW1sPWp0T7JBstFQt3H-S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4149080"/>
            <a:ext cx="1512167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169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Riesgo de atrapamiento sin rótulo (10 etiquetas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CDCDA"/>
              </a:clrFrom>
              <a:clrTo>
                <a:srgbClr val="DCDC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" y="148431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5" descr="Peligro, riesgo de atrapamien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C6"/>
              </a:clrFrom>
              <a:clrTo>
                <a:srgbClr val="FFFE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5" t="67238" r="19762" b="6171"/>
          <a:stretch>
            <a:fillRect/>
          </a:stretch>
        </p:blipFill>
        <p:spPr bwMode="auto">
          <a:xfrm>
            <a:off x="469900" y="2779713"/>
            <a:ext cx="1727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6" descr="Peligro, riesgo de atrapamien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2" t="7619" r="19762" b="34048"/>
          <a:stretch>
            <a:fillRect/>
          </a:stretch>
        </p:blipFill>
        <p:spPr bwMode="auto">
          <a:xfrm>
            <a:off x="1331913" y="1671638"/>
            <a:ext cx="12239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6" name="Text Box 24"/>
          <p:cNvSpPr txBox="1">
            <a:spLocks noChangeArrowheads="1"/>
          </p:cNvSpPr>
          <p:nvPr/>
        </p:nvSpPr>
        <p:spPr bwMode="auto">
          <a:xfrm>
            <a:off x="2627313" y="1584325"/>
            <a:ext cx="5975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Arial" pitchFamily="34" charset="0"/>
              </a:rPr>
              <a:t> Señalización.</a:t>
            </a:r>
          </a:p>
          <a:p>
            <a:pPr algn="just" eaLnBrk="1" hangingPunct="1">
              <a:spcBef>
                <a:spcPct val="5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Arial" pitchFamily="34" charset="0"/>
              </a:rPr>
              <a:t> Protección y resguardo de las partes móviles del equipo y frente a proyecciones.</a:t>
            </a:r>
          </a:p>
          <a:p>
            <a:pPr algn="just" eaLnBrk="1" hangingPunct="1">
              <a:spcBef>
                <a:spcPct val="5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Arial" pitchFamily="34" charset="0"/>
              </a:rPr>
              <a:t> Área de trabajo despejada y mantenimiento de distancias de seguridad.</a:t>
            </a:r>
          </a:p>
          <a:p>
            <a:pPr algn="just" eaLnBrk="1" hangingPunct="1">
              <a:spcBef>
                <a:spcPct val="5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Arial" pitchFamily="34" charset="0"/>
              </a:rPr>
              <a:t> Formación e información de las personas que operan con la máquina o herramienta.</a:t>
            </a:r>
          </a:p>
          <a:p>
            <a:pPr algn="just" eaLnBrk="1" hangingPunct="1">
              <a:spcBef>
                <a:spcPct val="5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Arial" pitchFamily="34" charset="0"/>
              </a:rPr>
              <a:t> Cambio de método o equipo.</a:t>
            </a:r>
          </a:p>
        </p:txBody>
      </p:sp>
      <p:pic>
        <p:nvPicPr>
          <p:cNvPr id="20487" name="Picture 27" descr="Peligro, caidas al mismo niv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t="6476" r="20096" b="7143"/>
          <a:stretch>
            <a:fillRect/>
          </a:stretch>
        </p:blipFill>
        <p:spPr bwMode="auto">
          <a:xfrm>
            <a:off x="7119938" y="4221163"/>
            <a:ext cx="1555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2" descr="capacitaci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855"/>
          <a:stretch>
            <a:fillRect/>
          </a:stretch>
        </p:blipFill>
        <p:spPr bwMode="auto">
          <a:xfrm>
            <a:off x="3686175" y="4724400"/>
            <a:ext cx="2973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1" descr="no arranc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941888"/>
            <a:ext cx="8636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serproimsas.com/imagenes/trabajos/image05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437112"/>
            <a:ext cx="188202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377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9 Grupo"/>
          <p:cNvGrpSpPr>
            <a:grpSpLocks/>
          </p:cNvGrpSpPr>
          <p:nvPr/>
        </p:nvGrpSpPr>
        <p:grpSpPr bwMode="auto">
          <a:xfrm>
            <a:off x="357188" y="1509713"/>
            <a:ext cx="1322387" cy="2447925"/>
            <a:chOff x="357188" y="1071580"/>
            <a:chExt cx="1322387" cy="2643177"/>
          </a:xfrm>
        </p:grpSpPr>
        <p:pic>
          <p:nvPicPr>
            <p:cNvPr id="85" name="BLOGGER_PHOTO_ID_5366623855039573666" descr="mecanico"/>
            <p:cNvPicPr>
              <a:picLocks noChangeAspect="1" noChangeArrowheads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357188" y="1511172"/>
              <a:ext cx="1322387" cy="1477279"/>
            </a:xfrm>
            <a:prstGeom prst="rect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</p:spPr>
        </p:pic>
        <p:sp>
          <p:nvSpPr>
            <p:cNvPr id="91" name="90 Rectángulo"/>
            <p:cNvSpPr/>
            <p:nvPr/>
          </p:nvSpPr>
          <p:spPr bwMode="auto">
            <a:xfrm>
              <a:off x="357189" y="2888764"/>
              <a:ext cx="1321589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¿INSPECCIONO HERRAMIENTAS Y EQUIPOS?</a:t>
              </a:r>
            </a:p>
          </p:txBody>
        </p:sp>
        <p:sp>
          <p:nvSpPr>
            <p:cNvPr id="89" name="88 Redondear rectángulo de esquina del mismo lado"/>
            <p:cNvSpPr/>
            <p:nvPr/>
          </p:nvSpPr>
          <p:spPr bwMode="auto">
            <a:xfrm>
              <a:off x="357189" y="1071580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</p:grpSp>
      <p:grpSp>
        <p:nvGrpSpPr>
          <p:cNvPr id="3" name="60 Grupo"/>
          <p:cNvGrpSpPr>
            <a:grpSpLocks/>
          </p:cNvGrpSpPr>
          <p:nvPr/>
        </p:nvGrpSpPr>
        <p:grpSpPr bwMode="auto">
          <a:xfrm>
            <a:off x="1677988" y="1509713"/>
            <a:ext cx="1322379" cy="2447925"/>
            <a:chOff x="1678778" y="1071580"/>
            <a:chExt cx="1321589" cy="2643177"/>
          </a:xfrm>
        </p:grpSpPr>
        <p:sp>
          <p:nvSpPr>
            <p:cNvPr id="92" name="91 Rectángulo"/>
            <p:cNvSpPr/>
            <p:nvPr/>
          </p:nvSpPr>
          <p:spPr bwMode="auto">
            <a:xfrm>
              <a:off x="1678778" y="2888764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REPORTAR PARA REPOSICIÓN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pic>
          <p:nvPicPr>
            <p:cNvPr id="87" name="Picture 12" descr="http://t1.gstatic.com/images?q=tbn:715VdM2VXkwo8M:http://www.manitasexpress.es/img/plomer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1681157" y="1484683"/>
              <a:ext cx="1318425" cy="142443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90" name="89 Redondear rectángulo de esquina del mismo lado"/>
            <p:cNvSpPr/>
            <p:nvPr/>
          </p:nvSpPr>
          <p:spPr bwMode="auto">
            <a:xfrm>
              <a:off x="1678778" y="1071580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</p:grpSp>
      <p:grpSp>
        <p:nvGrpSpPr>
          <p:cNvPr id="4" name="63 Grupo"/>
          <p:cNvGrpSpPr>
            <a:grpSpLocks/>
          </p:cNvGrpSpPr>
          <p:nvPr/>
        </p:nvGrpSpPr>
        <p:grpSpPr bwMode="auto">
          <a:xfrm>
            <a:off x="6215064" y="1509713"/>
            <a:ext cx="1320799" cy="2447925"/>
            <a:chOff x="6215054" y="1071563"/>
            <a:chExt cx="1321589" cy="2643177"/>
          </a:xfrm>
        </p:grpSpPr>
        <p:sp>
          <p:nvSpPr>
            <p:cNvPr id="127" name="126 Rectángulo"/>
            <p:cNvSpPr/>
            <p:nvPr/>
          </p:nvSpPr>
          <p:spPr bwMode="auto">
            <a:xfrm>
              <a:off x="6215054" y="2888747"/>
              <a:ext cx="1321589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¿REVISO Y USO LOS EPP?</a:t>
              </a:r>
            </a:p>
          </p:txBody>
        </p:sp>
        <p:sp>
          <p:nvSpPr>
            <p:cNvPr id="125" name="124 Redondear rectángulo de esquina del mismo lado"/>
            <p:cNvSpPr/>
            <p:nvPr/>
          </p:nvSpPr>
          <p:spPr bwMode="auto">
            <a:xfrm>
              <a:off x="6215054" y="1071563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  <p:pic>
          <p:nvPicPr>
            <p:cNvPr id="21588" name="Picture 12" descr="MCj03192060000[1]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6228182" y="1511155"/>
              <a:ext cx="1285871" cy="139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64 Grupo"/>
          <p:cNvGrpSpPr>
            <a:grpSpLocks/>
          </p:cNvGrpSpPr>
          <p:nvPr/>
        </p:nvGrpSpPr>
        <p:grpSpPr bwMode="auto">
          <a:xfrm>
            <a:off x="7500938" y="1509713"/>
            <a:ext cx="1357312" cy="2447925"/>
            <a:chOff x="7500938" y="1071563"/>
            <a:chExt cx="1357312" cy="2643177"/>
          </a:xfrm>
        </p:grpSpPr>
        <p:sp>
          <p:nvSpPr>
            <p:cNvPr id="128" name="127 Rectángulo"/>
            <p:cNvSpPr/>
            <p:nvPr/>
          </p:nvSpPr>
          <p:spPr bwMode="auto">
            <a:xfrm>
              <a:off x="7536643" y="2888747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LOS USO Y  REPORTO PARA REPOSICIÓN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6" name="125 Redondear rectángulo de esquina del mismo lado"/>
            <p:cNvSpPr/>
            <p:nvPr/>
          </p:nvSpPr>
          <p:spPr bwMode="auto">
            <a:xfrm>
              <a:off x="7536643" y="1071563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  <p:pic>
          <p:nvPicPr>
            <p:cNvPr id="67605" name="Picture 21" descr="http://t0.gstatic.com/images?q=tbn:065AUmMF9kwHtM:http://paginasamarillas.com.pe/dbimages/053727/053727_128297_ZOOM_PRODUCTO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7500938" y="1433403"/>
              <a:ext cx="1357312" cy="147727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6" name="61 Grupo"/>
          <p:cNvGrpSpPr>
            <a:grpSpLocks/>
          </p:cNvGrpSpPr>
          <p:nvPr/>
        </p:nvGrpSpPr>
        <p:grpSpPr bwMode="auto">
          <a:xfrm>
            <a:off x="3275857" y="1509713"/>
            <a:ext cx="1368152" cy="2447925"/>
            <a:chOff x="3275830" y="1071563"/>
            <a:chExt cx="1368980" cy="2643177"/>
          </a:xfrm>
        </p:grpSpPr>
        <p:sp>
          <p:nvSpPr>
            <p:cNvPr id="170" name="169 Rectángulo"/>
            <p:cNvSpPr/>
            <p:nvPr/>
          </p:nvSpPr>
          <p:spPr bwMode="auto">
            <a:xfrm>
              <a:off x="3286116" y="2888747"/>
              <a:ext cx="1321590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¿UTILIZO HERRAMIENTA INADECUADA?</a:t>
              </a:r>
            </a:p>
          </p:txBody>
        </p:sp>
        <p:sp>
          <p:nvSpPr>
            <p:cNvPr id="168" name="167 Redondear rectángulo de esquina del mismo lado"/>
            <p:cNvSpPr/>
            <p:nvPr/>
          </p:nvSpPr>
          <p:spPr bwMode="auto">
            <a:xfrm>
              <a:off x="3286116" y="1071563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  <p:pic>
          <p:nvPicPr>
            <p:cNvPr id="21574" name="Picture 8" descr="http://www.estrucplan.com.ar/Boletines/0391/seguridad37.jp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3275830" y="1500189"/>
              <a:ext cx="1368980" cy="142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62 Grupo"/>
          <p:cNvGrpSpPr>
            <a:grpSpLocks/>
          </p:cNvGrpSpPr>
          <p:nvPr/>
        </p:nvGrpSpPr>
        <p:grpSpPr bwMode="auto">
          <a:xfrm>
            <a:off x="4572000" y="1509713"/>
            <a:ext cx="1357313" cy="2447925"/>
            <a:chOff x="4571985" y="1071563"/>
            <a:chExt cx="1357309" cy="2643177"/>
          </a:xfrm>
        </p:grpSpPr>
        <p:sp>
          <p:nvSpPr>
            <p:cNvPr id="171" name="170 Rectángulo"/>
            <p:cNvSpPr/>
            <p:nvPr/>
          </p:nvSpPr>
          <p:spPr bwMode="auto">
            <a:xfrm>
              <a:off x="4607705" y="2888747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USO DE LA HERRAMIENTA ADECUADA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9" name="168 Redondear rectángulo de esquina del mismo lado"/>
            <p:cNvSpPr/>
            <p:nvPr/>
          </p:nvSpPr>
          <p:spPr bwMode="auto">
            <a:xfrm>
              <a:off x="4607705" y="1071563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  <p:pic>
          <p:nvPicPr>
            <p:cNvPr id="21567" name="Picture 2" descr="http://www.estrucplan.com.ar/Boletines/0391/seguridad44.jp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4571985" y="1511155"/>
              <a:ext cx="1338257" cy="139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66 Grupo"/>
          <p:cNvGrpSpPr>
            <a:grpSpLocks/>
          </p:cNvGrpSpPr>
          <p:nvPr/>
        </p:nvGrpSpPr>
        <p:grpSpPr bwMode="auto">
          <a:xfrm>
            <a:off x="323528" y="4221163"/>
            <a:ext cx="1368152" cy="2447925"/>
            <a:chOff x="323508" y="3929070"/>
            <a:chExt cx="1368969" cy="2643177"/>
          </a:xfrm>
        </p:grpSpPr>
        <p:sp>
          <p:nvSpPr>
            <p:cNvPr id="152" name="151 Rectángulo"/>
            <p:cNvSpPr/>
            <p:nvPr/>
          </p:nvSpPr>
          <p:spPr bwMode="auto">
            <a:xfrm>
              <a:off x="357188" y="5746254"/>
              <a:ext cx="1321589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¿DISPONGO DE LOS ELEMENTOS NECESARIOS?</a:t>
              </a:r>
            </a:p>
          </p:txBody>
        </p:sp>
        <p:sp>
          <p:nvSpPr>
            <p:cNvPr id="150" name="149 Redondear rectángulo de esquina del mismo lado"/>
            <p:cNvSpPr/>
            <p:nvPr/>
          </p:nvSpPr>
          <p:spPr bwMode="auto">
            <a:xfrm>
              <a:off x="357188" y="3929070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  <p:pic>
          <p:nvPicPr>
            <p:cNvPr id="35896" name="ipf5AHDpCJo-9z_EM:" descr="img_precaucion1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screen"/>
            <a:stretch>
              <a:fillRect/>
            </a:stretch>
          </p:blipFill>
          <p:spPr bwMode="auto">
            <a:xfrm>
              <a:off x="323508" y="4317747"/>
              <a:ext cx="1368969" cy="14772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  <a:miter lim="800000"/>
              <a:headEnd/>
              <a:tailEnd/>
            </a:ln>
          </p:spPr>
        </p:pic>
      </p:grpSp>
      <p:grpSp>
        <p:nvGrpSpPr>
          <p:cNvPr id="9" name="67 Grupo"/>
          <p:cNvGrpSpPr>
            <a:grpSpLocks/>
          </p:cNvGrpSpPr>
          <p:nvPr/>
        </p:nvGrpSpPr>
        <p:grpSpPr bwMode="auto">
          <a:xfrm>
            <a:off x="1619672" y="4221088"/>
            <a:ext cx="1440160" cy="2447925"/>
            <a:chOff x="1643058" y="3929070"/>
            <a:chExt cx="1440156" cy="2643177"/>
          </a:xfrm>
        </p:grpSpPr>
        <p:sp>
          <p:nvSpPr>
            <p:cNvPr id="153" name="152 Rectángulo"/>
            <p:cNvSpPr/>
            <p:nvPr/>
          </p:nvSpPr>
          <p:spPr bwMode="auto">
            <a:xfrm>
              <a:off x="1678777" y="5746254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ATENDER NORMAS DE SEGURIDAD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1" name="150 Redondear rectángulo de esquina del mismo lado"/>
            <p:cNvSpPr/>
            <p:nvPr/>
          </p:nvSpPr>
          <p:spPr bwMode="auto">
            <a:xfrm>
              <a:off x="1678777" y="3929070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  <p:pic>
          <p:nvPicPr>
            <p:cNvPr id="21553" name="Picture 23"/>
            <p:cNvPicPr>
              <a:picLocks noChangeAspect="1" noChangeArrowheads="1"/>
            </p:cNvPicPr>
            <p:nvPr/>
          </p:nvPicPr>
          <p:blipFill>
            <a:blip r:embed="rId13" cstate="screen"/>
            <a:stretch>
              <a:fillRect/>
            </a:stretch>
          </p:blipFill>
          <p:spPr bwMode="auto">
            <a:xfrm>
              <a:off x="1643058" y="4357694"/>
              <a:ext cx="1440156" cy="14287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71 Grupo"/>
          <p:cNvGrpSpPr>
            <a:grpSpLocks/>
          </p:cNvGrpSpPr>
          <p:nvPr/>
        </p:nvGrpSpPr>
        <p:grpSpPr bwMode="auto">
          <a:xfrm>
            <a:off x="7500938" y="4221163"/>
            <a:ext cx="1357312" cy="2447925"/>
            <a:chOff x="7500933" y="3929070"/>
            <a:chExt cx="1357317" cy="2643177"/>
          </a:xfrm>
        </p:grpSpPr>
        <p:sp>
          <p:nvSpPr>
            <p:cNvPr id="180" name="179 Rectángulo"/>
            <p:cNvSpPr/>
            <p:nvPr/>
          </p:nvSpPr>
          <p:spPr bwMode="auto">
            <a:xfrm>
              <a:off x="7536632" y="5746254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REPORTO CONDICIONES INSEGURAS</a:t>
              </a:r>
              <a:endParaRPr lang="es-CO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8" name="177 Redondear rectángulo de esquina del mismo lado"/>
            <p:cNvSpPr/>
            <p:nvPr/>
          </p:nvSpPr>
          <p:spPr bwMode="auto">
            <a:xfrm>
              <a:off x="7536632" y="3929070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  <p:pic>
          <p:nvPicPr>
            <p:cNvPr id="21546" name="Picture 4" descr="http://t0.gstatic.com/images?q=tbn:QEVsKXlGFF1AdM:http://coepa.net/guias/images/222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screen"/>
            <a:stretch>
              <a:fillRect/>
            </a:stretch>
          </p:blipFill>
          <p:spPr bwMode="auto">
            <a:xfrm>
              <a:off x="7500933" y="4317747"/>
              <a:ext cx="1357317" cy="147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70 Grupo"/>
          <p:cNvGrpSpPr>
            <a:grpSpLocks/>
          </p:cNvGrpSpPr>
          <p:nvPr/>
        </p:nvGrpSpPr>
        <p:grpSpPr bwMode="auto">
          <a:xfrm>
            <a:off x="6215063" y="4221163"/>
            <a:ext cx="1320800" cy="2447925"/>
            <a:chOff x="6215043" y="3929070"/>
            <a:chExt cx="1321589" cy="2643177"/>
          </a:xfrm>
        </p:grpSpPr>
        <p:sp>
          <p:nvSpPr>
            <p:cNvPr id="179" name="178 Rectángulo"/>
            <p:cNvSpPr/>
            <p:nvPr/>
          </p:nvSpPr>
          <p:spPr bwMode="auto">
            <a:xfrm>
              <a:off x="6215043" y="5746254"/>
              <a:ext cx="1321589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¿REGISTRO CONDICIONES INSEGURAS?</a:t>
              </a:r>
            </a:p>
          </p:txBody>
        </p:sp>
        <p:sp>
          <p:nvSpPr>
            <p:cNvPr id="177" name="176 Redondear rectángulo de esquina del mismo lado"/>
            <p:cNvSpPr/>
            <p:nvPr/>
          </p:nvSpPr>
          <p:spPr bwMode="auto">
            <a:xfrm>
              <a:off x="6215043" y="3929070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  <p:pic>
          <p:nvPicPr>
            <p:cNvPr id="81926" name="Picture 6" descr="http://t0.gstatic.com/images?q=tbn:NdG0YG9APojReM:http://www.cca.org.mx/ec/cursos/sa021/contenidos/imagenes/fotos/img_4.jp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screen"/>
            <a:stretch>
              <a:fillRect/>
            </a:stretch>
          </p:blipFill>
          <p:spPr bwMode="auto">
            <a:xfrm>
              <a:off x="6228173" y="4317747"/>
              <a:ext cx="1296917" cy="142657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12" name="68 Grupo"/>
          <p:cNvGrpSpPr>
            <a:grpSpLocks/>
          </p:cNvGrpSpPr>
          <p:nvPr/>
        </p:nvGrpSpPr>
        <p:grpSpPr bwMode="auto">
          <a:xfrm>
            <a:off x="3286125" y="4221163"/>
            <a:ext cx="1320800" cy="2447925"/>
            <a:chOff x="3286106" y="3929073"/>
            <a:chExt cx="1321590" cy="2643177"/>
          </a:xfrm>
        </p:grpSpPr>
        <p:sp>
          <p:nvSpPr>
            <p:cNvPr id="136" name="135 Rectángulo"/>
            <p:cNvSpPr/>
            <p:nvPr/>
          </p:nvSpPr>
          <p:spPr bwMode="auto">
            <a:xfrm>
              <a:off x="3286107" y="5746257"/>
              <a:ext cx="1321589" cy="8259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¿USO RELOJ ANILLOS, JOYAS?</a:t>
              </a:r>
            </a:p>
          </p:txBody>
        </p:sp>
        <p:sp>
          <p:nvSpPr>
            <p:cNvPr id="134" name="133 Redondear rectángulo de esquina del mismo lado"/>
            <p:cNvSpPr/>
            <p:nvPr/>
          </p:nvSpPr>
          <p:spPr bwMode="auto">
            <a:xfrm>
              <a:off x="3286107" y="3929073"/>
              <a:ext cx="1321589" cy="412996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300" b="1" dirty="0">
                  <a:cs typeface="Arial" pitchFamily="34" charset="0"/>
                </a:rPr>
                <a:t>EVALUACIÓN</a:t>
              </a:r>
            </a:p>
          </p:txBody>
        </p:sp>
        <p:pic>
          <p:nvPicPr>
            <p:cNvPr id="21532" name="Picture 8" descr="http://t1.gstatic.com/images?q=tbn:SjM9N97e0XN5qM:http://movilae.com/img/movilae/2007/12/think_geek_wristwatch.jp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06" y="4317749"/>
              <a:ext cx="1285879" cy="1417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69 Grupo"/>
          <p:cNvGrpSpPr>
            <a:grpSpLocks/>
          </p:cNvGrpSpPr>
          <p:nvPr/>
        </p:nvGrpSpPr>
        <p:grpSpPr bwMode="auto">
          <a:xfrm>
            <a:off x="4572000" y="4221163"/>
            <a:ext cx="1357313" cy="2447925"/>
            <a:chOff x="4572000" y="3929073"/>
            <a:chExt cx="1357313" cy="2643177"/>
          </a:xfrm>
        </p:grpSpPr>
        <p:sp>
          <p:nvSpPr>
            <p:cNvPr id="137" name="136 Rectángulo"/>
            <p:cNvSpPr/>
            <p:nvPr/>
          </p:nvSpPr>
          <p:spPr bwMode="auto">
            <a:xfrm>
              <a:off x="4607696" y="5746257"/>
              <a:ext cx="1321589" cy="82599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ME QUITO Y GUARDO LAS JOYAS</a:t>
              </a:r>
            </a:p>
          </p:txBody>
        </p:sp>
        <p:sp>
          <p:nvSpPr>
            <p:cNvPr id="135" name="134 Redondear rectángulo de esquina del mismo lado"/>
            <p:cNvSpPr/>
            <p:nvPr/>
          </p:nvSpPr>
          <p:spPr bwMode="auto">
            <a:xfrm>
              <a:off x="4607696" y="3929073"/>
              <a:ext cx="1321589" cy="412996"/>
            </a:xfrm>
            <a:prstGeom prst="round2SameRect">
              <a:avLst/>
            </a:prstGeom>
            <a:solidFill>
              <a:srgbClr val="37CB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400" b="1" dirty="0">
                  <a:cs typeface="Arial" pitchFamily="34" charset="0"/>
                </a:rPr>
                <a:t>CONTROL</a:t>
              </a:r>
            </a:p>
          </p:txBody>
        </p:sp>
        <p:pic>
          <p:nvPicPr>
            <p:cNvPr id="81930" name="Picture 10" descr="http://t1.gstatic.com/images?q=tbn:TGgtzvYaj7EZDM:http://www.dof.gob.mx/documentos/3541/stps/stps_archivos/image024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4572000" y="4285610"/>
              <a:ext cx="1357313" cy="14810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9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s-MX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FACTOR DE RIESGO QUÍMICO</a:t>
            </a:r>
            <a:endParaRPr lang="es-ES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1" name="Rectangle 53"/>
          <p:cNvSpPr>
            <a:spLocks noChangeArrowheads="1"/>
          </p:cNvSpPr>
          <p:nvPr/>
        </p:nvSpPr>
        <p:spPr bwMode="auto">
          <a:xfrm>
            <a:off x="6300788" y="4286250"/>
            <a:ext cx="24479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2800">
                <a:solidFill>
                  <a:schemeClr val="tx2"/>
                </a:solidFill>
                <a:latin typeface="Arial" pitchFamily="34" charset="0"/>
              </a:rPr>
              <a:t>Absorción</a:t>
            </a:r>
            <a:endParaRPr lang="es-ES" sz="280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22532" name="25 Grupo"/>
          <p:cNvGrpSpPr>
            <a:grpSpLocks/>
          </p:cNvGrpSpPr>
          <p:nvPr/>
        </p:nvGrpSpPr>
        <p:grpSpPr bwMode="auto">
          <a:xfrm>
            <a:off x="395536" y="2924944"/>
            <a:ext cx="7886700" cy="2735994"/>
            <a:chOff x="539750" y="2617752"/>
            <a:chExt cx="7886704" cy="2470739"/>
          </a:xfrm>
        </p:grpSpPr>
        <p:sp>
          <p:nvSpPr>
            <p:cNvPr id="22536" name="Rectangle 32"/>
            <p:cNvSpPr>
              <a:spLocks noChangeArrowheads="1"/>
            </p:cNvSpPr>
            <p:nvPr/>
          </p:nvSpPr>
          <p:spPr bwMode="auto">
            <a:xfrm>
              <a:off x="971550" y="2781300"/>
              <a:ext cx="108108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MX" sz="2800">
                  <a:solidFill>
                    <a:schemeClr val="tx2"/>
                  </a:solidFill>
                  <a:latin typeface="Arial" pitchFamily="34" charset="0"/>
                </a:rPr>
                <a:t>Gases</a:t>
              </a:r>
              <a:endParaRPr lang="es-ES" sz="280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2537" name="Rectangle 34"/>
            <p:cNvSpPr>
              <a:spLocks noChangeArrowheads="1"/>
            </p:cNvSpPr>
            <p:nvPr/>
          </p:nvSpPr>
          <p:spPr bwMode="auto">
            <a:xfrm>
              <a:off x="755774" y="3398074"/>
              <a:ext cx="1296987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MX" sz="2800" dirty="0">
                  <a:solidFill>
                    <a:schemeClr val="tx2"/>
                  </a:solidFill>
                  <a:latin typeface="Arial" pitchFamily="34" charset="0"/>
                </a:rPr>
                <a:t>Vapores</a:t>
              </a:r>
              <a:endParaRPr lang="es-ES" sz="28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2538" name="Line 43"/>
            <p:cNvSpPr>
              <a:spLocks noChangeShapeType="1"/>
            </p:cNvSpPr>
            <p:nvPr/>
          </p:nvSpPr>
          <p:spPr bwMode="auto">
            <a:xfrm flipH="1">
              <a:off x="2124075" y="414972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39" name="Rectangle 44"/>
            <p:cNvSpPr>
              <a:spLocks noChangeArrowheads="1"/>
            </p:cNvSpPr>
            <p:nvPr/>
          </p:nvSpPr>
          <p:spPr bwMode="auto">
            <a:xfrm>
              <a:off x="539750" y="4005115"/>
              <a:ext cx="1584325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MX" sz="2800" dirty="0">
                  <a:solidFill>
                    <a:schemeClr val="tx2"/>
                  </a:solidFill>
                  <a:latin typeface="Arial" pitchFamily="34" charset="0"/>
                </a:rPr>
                <a:t>Líquidos</a:t>
              </a:r>
              <a:endParaRPr lang="es-ES" sz="28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2541" name="Rectangle 49"/>
            <p:cNvSpPr>
              <a:spLocks noChangeArrowheads="1"/>
            </p:cNvSpPr>
            <p:nvPr/>
          </p:nvSpPr>
          <p:spPr bwMode="auto">
            <a:xfrm>
              <a:off x="755774" y="4633583"/>
              <a:ext cx="13684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MX" sz="2800" dirty="0">
                  <a:solidFill>
                    <a:schemeClr val="tx2"/>
                  </a:solidFill>
                  <a:latin typeface="Arial" pitchFamily="34" charset="0"/>
                </a:rPr>
                <a:t>Sólidos</a:t>
              </a:r>
              <a:endParaRPr lang="es-ES" sz="28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2542" name="Rectangle 56"/>
            <p:cNvSpPr>
              <a:spLocks noChangeArrowheads="1"/>
            </p:cNvSpPr>
            <p:nvPr/>
          </p:nvSpPr>
          <p:spPr bwMode="auto">
            <a:xfrm>
              <a:off x="6483354" y="2617752"/>
              <a:ext cx="19431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MX" sz="2800">
                  <a:solidFill>
                    <a:schemeClr val="tx2"/>
                  </a:solidFill>
                  <a:latin typeface="Arial" pitchFamily="34" charset="0"/>
                </a:rPr>
                <a:t>Inhalación</a:t>
              </a:r>
            </a:p>
          </p:txBody>
        </p:sp>
        <p:sp>
          <p:nvSpPr>
            <p:cNvPr id="22544" name="Line 29"/>
            <p:cNvSpPr>
              <a:spLocks noChangeShapeType="1"/>
            </p:cNvSpPr>
            <p:nvPr/>
          </p:nvSpPr>
          <p:spPr bwMode="auto">
            <a:xfrm flipH="1">
              <a:off x="2123927" y="4149725"/>
              <a:ext cx="863748" cy="808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45" name="Line 30"/>
            <p:cNvSpPr>
              <a:spLocks noChangeShapeType="1"/>
            </p:cNvSpPr>
            <p:nvPr/>
          </p:nvSpPr>
          <p:spPr bwMode="auto">
            <a:xfrm flipH="1" flipV="1">
              <a:off x="2123927" y="3658181"/>
              <a:ext cx="863748" cy="491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46" name="Line 31"/>
            <p:cNvSpPr>
              <a:spLocks noChangeShapeType="1"/>
            </p:cNvSpPr>
            <p:nvPr/>
          </p:nvSpPr>
          <p:spPr bwMode="auto">
            <a:xfrm flipH="1" flipV="1">
              <a:off x="2124075" y="3068638"/>
              <a:ext cx="863600" cy="108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47" name="Line 32"/>
            <p:cNvSpPr>
              <a:spLocks noChangeShapeType="1"/>
            </p:cNvSpPr>
            <p:nvPr/>
          </p:nvSpPr>
          <p:spPr bwMode="auto">
            <a:xfrm>
              <a:off x="5867400" y="4149725"/>
              <a:ext cx="865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48" name="Line 33"/>
            <p:cNvSpPr>
              <a:spLocks noChangeShapeType="1"/>
            </p:cNvSpPr>
            <p:nvPr/>
          </p:nvSpPr>
          <p:spPr bwMode="auto">
            <a:xfrm>
              <a:off x="5857875" y="4149724"/>
              <a:ext cx="769496" cy="938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  <p:sp>
          <p:nvSpPr>
            <p:cNvPr id="22549" name="Line 34"/>
            <p:cNvSpPr>
              <a:spLocks noChangeShapeType="1"/>
            </p:cNvSpPr>
            <p:nvPr/>
          </p:nvSpPr>
          <p:spPr bwMode="auto">
            <a:xfrm flipV="1">
              <a:off x="5867400" y="3072887"/>
              <a:ext cx="615954" cy="1076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</p:grpSp>
      <p:sp>
        <p:nvSpPr>
          <p:cNvPr id="22533" name="25 CuadroTexto"/>
          <p:cNvSpPr txBox="1">
            <a:spLocks noChangeArrowheads="1"/>
          </p:cNvSpPr>
          <p:nvPr/>
        </p:nvSpPr>
        <p:spPr bwMode="auto">
          <a:xfrm>
            <a:off x="6588125" y="5437188"/>
            <a:ext cx="2000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sz="2800">
                <a:solidFill>
                  <a:schemeClr val="tx2"/>
                </a:solidFill>
                <a:latin typeface="Arial" pitchFamily="34" charset="0"/>
              </a:rPr>
              <a:t>Ingestión</a:t>
            </a:r>
          </a:p>
        </p:txBody>
      </p:sp>
      <p:sp>
        <p:nvSpPr>
          <p:cNvPr id="22535" name="Text Box 23"/>
          <p:cNvSpPr txBox="1">
            <a:spLocks noChangeArrowheads="1"/>
          </p:cNvSpPr>
          <p:nvPr/>
        </p:nvSpPr>
        <p:spPr bwMode="auto">
          <a:xfrm>
            <a:off x="107950" y="1484313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2000">
                <a:solidFill>
                  <a:schemeClr val="tx2"/>
                </a:solidFill>
                <a:latin typeface="Arial" pitchFamily="34" charset="0"/>
              </a:rPr>
              <a:t>Toda sustancia química, que durante la fabricación, manejo, transporte, almacenamiento o uso, pueden entrar en contacto con el organismo ocasionando problemas en la salud según sea su concentración y tiempo de exposición.</a:t>
            </a:r>
            <a:r>
              <a:rPr lang="es-CO" sz="1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61442" name="Picture 2" descr="http://t1.gstatic.com/images?q=tbn:ANd9GcRTVRLFg7Hz9WO_075nzoxpg6DwGnfw0lCcUeP8p4BypoVg0PP3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277328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786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42875" y="1412875"/>
            <a:ext cx="4214813" cy="50404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4" name="13 Diagrama"/>
          <p:cNvGraphicFramePr/>
          <p:nvPr/>
        </p:nvGraphicFramePr>
        <p:xfrm>
          <a:off x="285720" y="2428491"/>
          <a:ext cx="4143404" cy="409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xmlns="" val="1649108895"/>
              </p:ext>
            </p:extLst>
          </p:nvPr>
        </p:nvGraphicFramePr>
        <p:xfrm>
          <a:off x="4429124" y="2369410"/>
          <a:ext cx="4500594" cy="401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15 Llamada de flecha hacia abajo"/>
          <p:cNvSpPr/>
          <p:nvPr/>
        </p:nvSpPr>
        <p:spPr>
          <a:xfrm>
            <a:off x="357158" y="1515803"/>
            <a:ext cx="3857652" cy="862884"/>
          </a:xfrm>
          <a:prstGeom prst="downArrowCallou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EVALUACIÓN RIESGO</a:t>
            </a:r>
          </a:p>
        </p:txBody>
      </p:sp>
      <p:sp>
        <p:nvSpPr>
          <p:cNvPr id="17" name="16 Llamada de flecha hacia abajo"/>
          <p:cNvSpPr/>
          <p:nvPr/>
        </p:nvSpPr>
        <p:spPr>
          <a:xfrm>
            <a:off x="4643438" y="1510525"/>
            <a:ext cx="4071966" cy="804427"/>
          </a:xfrm>
          <a:prstGeom prst="downArrowCallout">
            <a:avLst/>
          </a:prstGeom>
          <a:solidFill>
            <a:srgbClr val="F40CB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CONTROL RIESGO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500563" y="1412875"/>
            <a:ext cx="4429125" cy="504046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22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72"/>
          <p:cNvSpPr txBox="1">
            <a:spLocks noChangeArrowheads="1"/>
          </p:cNvSpPr>
          <p:nvPr/>
        </p:nvSpPr>
        <p:spPr bwMode="auto">
          <a:xfrm>
            <a:off x="6516216" y="5949280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b="1" dirty="0">
                <a:solidFill>
                  <a:schemeClr val="tx2"/>
                </a:solidFill>
              </a:rPr>
              <a:t>RADIACIONES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4584" name="Text Box 27"/>
          <p:cNvSpPr txBox="1">
            <a:spLocks noChangeArrowheads="1"/>
          </p:cNvSpPr>
          <p:nvPr/>
        </p:nvSpPr>
        <p:spPr bwMode="auto">
          <a:xfrm>
            <a:off x="3284711" y="4051920"/>
            <a:ext cx="25114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b="1" dirty="0">
                <a:solidFill>
                  <a:schemeClr val="tx2"/>
                </a:solidFill>
              </a:rPr>
              <a:t>ILUMINACIÓN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148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CO">
                <a:solidFill>
                  <a:schemeClr val="tx2"/>
                </a:solidFill>
                <a:latin typeface="+mn-lt"/>
                <a:cs typeface="+mn-cs"/>
              </a:rPr>
              <a:t>Factores ambientales de naturaleza física que según su </a:t>
            </a:r>
            <a:r>
              <a:rPr lang="es-CO" b="1">
                <a:solidFill>
                  <a:schemeClr val="tx2"/>
                </a:solidFill>
                <a:latin typeface="+mn-lt"/>
                <a:cs typeface="+mn-cs"/>
              </a:rPr>
              <a:t>intensidad y</a:t>
            </a:r>
            <a:r>
              <a:rPr lang="es-CO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s-CO" b="1">
                <a:solidFill>
                  <a:schemeClr val="tx2"/>
                </a:solidFill>
                <a:latin typeface="+mn-lt"/>
                <a:cs typeface="+mn-cs"/>
              </a:rPr>
              <a:t>concentración</a:t>
            </a:r>
            <a:r>
              <a:rPr lang="es-CO">
                <a:solidFill>
                  <a:schemeClr val="tx2"/>
                </a:solidFill>
                <a:latin typeface="+mn-lt"/>
                <a:cs typeface="+mn-cs"/>
              </a:rPr>
              <a:t> pueden provocar daños a la salud.</a:t>
            </a:r>
          </a:p>
        </p:txBody>
      </p:sp>
      <p:sp>
        <p:nvSpPr>
          <p:cNvPr id="24586" name="Text Box 26"/>
          <p:cNvSpPr txBox="1">
            <a:spLocks noChangeArrowheads="1"/>
          </p:cNvSpPr>
          <p:nvPr/>
        </p:nvSpPr>
        <p:spPr bwMode="auto">
          <a:xfrm>
            <a:off x="467544" y="594928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O" b="1" dirty="0">
                <a:solidFill>
                  <a:schemeClr val="tx2"/>
                </a:solidFill>
              </a:rPr>
              <a:t>VIBRACIÓN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FACTOR DE RIESGO FÍSICO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156" name="Picture 4" descr="http://www.msnoise.com/images/uploadimage/Noise_reduction_performance_vacuum_pum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895327"/>
            <a:ext cx="1944216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703351" y="4551511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chemeClr val="tx2"/>
                </a:solidFill>
              </a:rPr>
              <a:t>RUIDO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49160" name="Picture 8" descr="http://www.octa-light.com/uploads/subcategory_files/images/warehouse_light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492897"/>
            <a:ext cx="1944000" cy="144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62" name="Picture 10" descr="http://www.juarezcelman.gob.ar/wp-content/uploads/2010/12/19EneroGolpeCalo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440" y="2132856"/>
            <a:ext cx="1944000" cy="1440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6226621" y="3789038"/>
            <a:ext cx="28098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b="1" dirty="0">
                <a:solidFill>
                  <a:schemeClr val="tx2"/>
                </a:solidFill>
              </a:rPr>
              <a:t>TEMPERATURAS</a:t>
            </a:r>
          </a:p>
          <a:p>
            <a:pPr algn="ctr" eaLnBrk="1" hangingPunct="1"/>
            <a:r>
              <a:rPr lang="es-ES_tradnl" b="1" dirty="0">
                <a:solidFill>
                  <a:schemeClr val="tx2"/>
                </a:solidFill>
              </a:rPr>
              <a:t>EXTREMAS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49164" name="Picture 12" descr="http://www.alergias.net/wp-content/uploads/2012/03/vibracion-mecanica-alergi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4797152"/>
            <a:ext cx="1512167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66" name="Picture 14" descr="http://soldaduradeplomo.com/-aa-soldadura%20con%20plom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797152"/>
            <a:ext cx="1512168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336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395288" y="162877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CO" sz="2800" dirty="0">
                <a:solidFill>
                  <a:schemeClr val="tx2"/>
                </a:solidFill>
              </a:rPr>
              <a:t>Se define como un sonido molesto y no deseado que puede provocar daños en la salud.</a:t>
            </a:r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2843808" y="260648"/>
            <a:ext cx="3313113" cy="865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RUIDO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8" name="Picture 2" descr="http://www.insht.es/InshtWeb/Contenidos/Documentacion/FichasPublicaciones/Divulgacion/Carteles/Carteles_A4/Car_016_i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88" r="32391" b="17365"/>
          <a:stretch>
            <a:fillRect/>
          </a:stretch>
        </p:blipFill>
        <p:spPr bwMode="auto">
          <a:xfrm>
            <a:off x="3851275" y="2636838"/>
            <a:ext cx="43703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30"/>
          <p:cNvSpPr>
            <a:spLocks noChangeArrowheads="1"/>
          </p:cNvSpPr>
          <p:nvPr/>
        </p:nvSpPr>
        <p:spPr bwMode="auto">
          <a:xfrm>
            <a:off x="539552" y="2924944"/>
            <a:ext cx="2665412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400" b="1" dirty="0">
                <a:solidFill>
                  <a:schemeClr val="tx2"/>
                </a:solidFill>
              </a:rPr>
              <a:t>De impacto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400" b="1" dirty="0">
                <a:solidFill>
                  <a:schemeClr val="tx2"/>
                </a:solidFill>
              </a:rPr>
              <a:t>Continuo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400" b="1" dirty="0">
                <a:solidFill>
                  <a:schemeClr val="tx2"/>
                </a:solidFill>
              </a:rPr>
              <a:t>Intermitente</a:t>
            </a:r>
          </a:p>
        </p:txBody>
      </p:sp>
      <p:sp>
        <p:nvSpPr>
          <p:cNvPr id="25607" name="6 CuadroTexto"/>
          <p:cNvSpPr txBox="1">
            <a:spLocks noChangeArrowheads="1"/>
          </p:cNvSpPr>
          <p:nvPr/>
        </p:nvSpPr>
        <p:spPr bwMode="auto">
          <a:xfrm>
            <a:off x="0" y="4869160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b="1" dirty="0">
                <a:solidFill>
                  <a:srgbClr val="92D050"/>
                </a:solidFill>
              </a:rPr>
              <a:t>¿Qué medidas de prevención control tomamos?</a:t>
            </a:r>
          </a:p>
        </p:txBody>
      </p:sp>
    </p:spTree>
    <p:extLst>
      <p:ext uri="{BB962C8B-B14F-4D97-AF65-F5344CB8AC3E}">
        <p14:creationId xmlns:p14="http://schemas.microsoft.com/office/powerpoint/2010/main" xmlns="" val="4649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323850" y="1412875"/>
            <a:ext cx="84963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CO" dirty="0">
                <a:solidFill>
                  <a:schemeClr val="tx2"/>
                </a:solidFill>
                <a:latin typeface="Arial" pitchFamily="34" charset="0"/>
              </a:rPr>
              <a:t>Se produce cuando se transmite a alguna parte del cuerpo el movimiento oscilante de una estructura, ya sea el suelo, una empuñadura o un asiento.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547813" y="260350"/>
            <a:ext cx="489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VIBRACIÓN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563938" y="2997200"/>
            <a:ext cx="5334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	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Disminuir el tiempo de  exposición.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</a:pPr>
            <a:endParaRPr lang="es-CO" sz="800" dirty="0">
              <a:solidFill>
                <a:schemeClr val="tx2"/>
              </a:solidFill>
              <a:latin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Establecer un sistema de rotación de lugares de trabajo.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</a:pPr>
            <a:endParaRPr lang="es-CO" sz="800" dirty="0">
              <a:solidFill>
                <a:schemeClr val="tx2"/>
              </a:solidFill>
              <a:latin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Establecer un sistema de pausas durante la jornada laboral.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  <a:buFont typeface="Wingdings" pitchFamily="2" charset="2"/>
              <a:buChar char="Ø"/>
            </a:pPr>
            <a:endParaRPr lang="es-CO" sz="800" dirty="0">
              <a:solidFill>
                <a:schemeClr val="tx2"/>
              </a:solidFill>
              <a:latin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CC33"/>
              </a:buClr>
              <a:buFont typeface="Wingdings" pitchFamily="2" charset="2"/>
              <a:buChar char="Ø"/>
            </a:pPr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Procurar minimizar la intensidad de las vibraciones.</a:t>
            </a:r>
          </a:p>
        </p:txBody>
      </p:sp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3708400" y="2492375"/>
            <a:ext cx="5291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b="1" dirty="0">
                <a:solidFill>
                  <a:srgbClr val="92D050"/>
                </a:solidFill>
              </a:rPr>
              <a:t>¿Qué medidas de prevención control tomamos?</a:t>
            </a:r>
          </a:p>
        </p:txBody>
      </p:sp>
      <p:pic>
        <p:nvPicPr>
          <p:cNvPr id="4106" name="Picture 10" descr="http://t3.gstatic.com/images?q=tbn:ANd9GcTYxQjR9vcSSqcP-CFcgio2oROooAYKQvacF5aWg7gLBvG8iDWv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503165" cy="2719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33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357188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+mn-cs"/>
              </a:rPr>
              <a:t>¿ QUE VAMOS A APRENDER HOY?</a:t>
            </a:r>
          </a:p>
        </p:txBody>
      </p:sp>
      <p:sp>
        <p:nvSpPr>
          <p:cNvPr id="11267" name="3 CuadroTexto"/>
          <p:cNvSpPr txBox="1">
            <a:spLocks noChangeArrowheads="1"/>
          </p:cNvSpPr>
          <p:nvPr/>
        </p:nvSpPr>
        <p:spPr bwMode="auto">
          <a:xfrm>
            <a:off x="3132162" y="1268760"/>
            <a:ext cx="583232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marL="457200" indent="-457200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bg1"/>
                </a:solidFill>
                <a:latin typeface="+mn-lt"/>
              </a:rPr>
              <a:t>Identificar los factores de riesgo presentes en el lugar de trabajo.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ü"/>
            </a:pPr>
            <a:endParaRPr lang="es-CO" sz="1600" dirty="0">
              <a:solidFill>
                <a:schemeClr val="bg1"/>
              </a:solidFill>
              <a:latin typeface="+mn-lt"/>
            </a:endParaRPr>
          </a:p>
          <a:p>
            <a:pPr marL="457200" indent="-457200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bg1"/>
                </a:solidFill>
                <a:latin typeface="+mn-lt"/>
              </a:rPr>
              <a:t>Conocer las consecuencias de la exposición a los factores de riesgo. </a:t>
            </a:r>
            <a:endParaRPr lang="es-CO" sz="280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ü"/>
            </a:pPr>
            <a:endParaRPr lang="es-CO" sz="1600" dirty="0">
              <a:solidFill>
                <a:schemeClr val="bg1"/>
              </a:solidFill>
              <a:latin typeface="+mn-lt"/>
            </a:endParaRPr>
          </a:p>
          <a:p>
            <a:pPr marL="457200" indent="-457200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bg1"/>
                </a:solidFill>
                <a:latin typeface="+mn-lt"/>
              </a:rPr>
              <a:t>Precisar los medios de control de los factores de riesgo.</a:t>
            </a:r>
          </a:p>
          <a:p>
            <a:pPr marL="285750" indent="-285750" algn="just">
              <a:buClr>
                <a:schemeClr val="bg1"/>
              </a:buClr>
              <a:buFont typeface="Wingdings" pitchFamily="2" charset="2"/>
              <a:buChar char="ü"/>
            </a:pPr>
            <a:endParaRPr lang="es-ES" sz="1600" dirty="0">
              <a:solidFill>
                <a:schemeClr val="bg1"/>
              </a:solidFill>
              <a:latin typeface="+mn-lt"/>
            </a:endParaRPr>
          </a:p>
          <a:p>
            <a:pPr marL="457200" indent="-457200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bg1"/>
                </a:solidFill>
                <a:latin typeface="+mn-lt"/>
              </a:rPr>
              <a:t>Diferenciar entre un comportamiento y una condición insegura.</a:t>
            </a:r>
            <a:endParaRPr lang="es-CO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3419872" cy="565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379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79388" y="2238259"/>
            <a:ext cx="2655887" cy="471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es-ES_tradnl" sz="2800" b="1" dirty="0">
                <a:solidFill>
                  <a:schemeClr val="tx2"/>
                </a:solidFill>
                <a:latin typeface="+mn-lt"/>
                <a:cs typeface="+mn-cs"/>
              </a:rPr>
              <a:t>ILUMINACIÓN</a:t>
            </a:r>
            <a:endParaRPr lang="es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132138" y="1773238"/>
            <a:ext cx="316865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es-ES_tradnl" sz="2800" b="1" dirty="0">
                <a:solidFill>
                  <a:schemeClr val="tx2"/>
                </a:solidFill>
                <a:latin typeface="+mn-lt"/>
                <a:cs typeface="+mn-cs"/>
              </a:rPr>
              <a:t>TEMPERATURAS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tx2"/>
                </a:solidFill>
                <a:latin typeface="+mn-lt"/>
                <a:cs typeface="+mn-cs"/>
              </a:rPr>
              <a:t>EXTREMAS</a:t>
            </a:r>
            <a:endParaRPr lang="es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6443663" y="2179638"/>
            <a:ext cx="2447925" cy="430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es-ES_tradnl" sz="2800" b="1" dirty="0">
                <a:solidFill>
                  <a:schemeClr val="tx2"/>
                </a:solidFill>
                <a:latin typeface="+mn-lt"/>
                <a:cs typeface="+mn-cs"/>
              </a:rPr>
              <a:t>RADIACIONES</a:t>
            </a:r>
            <a:endParaRPr lang="es-ES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611188" y="2812934"/>
            <a:ext cx="2016125" cy="616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  <a:cs typeface="+mn-cs"/>
              </a:rPr>
              <a:t> Brillo</a:t>
            </a: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  <a:cs typeface="+mn-cs"/>
              </a:rPr>
              <a:t> Poca luz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372225" y="2611438"/>
            <a:ext cx="2663825" cy="13223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buFont typeface="Wingdings" pitchFamily="2" charset="2"/>
              <a:buChar char="ü"/>
              <a:defRPr/>
            </a:pPr>
            <a:r>
              <a:rPr lang="es-ES_tradnl" sz="2000" b="1" dirty="0">
                <a:solidFill>
                  <a:schemeClr val="tx2"/>
                </a:solidFill>
                <a:latin typeface="+mn-lt"/>
              </a:rPr>
              <a:t> IONIZANTES: Rayos X</a:t>
            </a:r>
          </a:p>
          <a:p>
            <a:pPr algn="ctr" defTabSz="762000" eaLnBrk="0" hangingPunct="0">
              <a:buFont typeface="Wingdings" pitchFamily="2" charset="2"/>
              <a:buChar char="ü"/>
              <a:defRPr/>
            </a:pPr>
            <a:r>
              <a:rPr lang="es-ES_tradnl" sz="2000" b="1" dirty="0">
                <a:solidFill>
                  <a:schemeClr val="tx2"/>
                </a:solidFill>
                <a:latin typeface="+mn-lt"/>
              </a:rPr>
              <a:t> NO IONIZANTES: Sol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24075" y="260350"/>
            <a:ext cx="53784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RIESGO FÍSICO</a:t>
            </a:r>
            <a:endParaRPr lang="es-CO" sz="5400" dirty="0">
              <a:cs typeface="+mn-cs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3924300" y="2708275"/>
            <a:ext cx="1368425" cy="616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  <a:cs typeface="+mn-cs"/>
              </a:rPr>
              <a:t> Calor</a:t>
            </a: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s-ES_tradnl" b="1" dirty="0">
                <a:solidFill>
                  <a:schemeClr val="tx2"/>
                </a:solidFill>
                <a:latin typeface="+mn-lt"/>
                <a:cs typeface="+mn-cs"/>
              </a:rPr>
              <a:t> Frío</a:t>
            </a:r>
          </a:p>
        </p:txBody>
      </p:sp>
      <p:pic>
        <p:nvPicPr>
          <p:cNvPr id="51202" name="Picture 2" descr="http://t2.gstatic.com/images?q=tbn:ANd9GcR-TZb7lAz-78Pctx-PutPVZJjXexjNy1_VRxGTYiUHXBsjMwGXFnbUv8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37626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4" name="Picture 4" descr="http://src.eluniverso.com/data/recursos/imagenes/DO17T020510,photo04_612_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61677"/>
            <a:ext cx="2376264" cy="1739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6579641" y="4151682"/>
            <a:ext cx="2312839" cy="1653582"/>
            <a:chOff x="6396203" y="4293096"/>
            <a:chExt cx="2312839" cy="1653582"/>
          </a:xfrm>
        </p:grpSpPr>
        <p:pic>
          <p:nvPicPr>
            <p:cNvPr id="51206" name="Picture 6" descr="http://www.elbebe.com/sites/default/files/articulos/exposicion-rayos-x-embarazad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96203" y="4293096"/>
              <a:ext cx="1082824" cy="16242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08" name="Picture 8" descr="http://www.elchapista.com/images/seguridad_e_higiene/riesgos_del_chapista/riesgos_soldadura_2.jpg"/>
            <p:cNvPicPr>
              <a:picLocks noChangeAspect="1" noChangeArrowheads="1"/>
            </p:cNvPicPr>
            <p:nvPr/>
          </p:nvPicPr>
          <p:blipFill>
            <a:blip r:embed="rId5" cstate="print"/>
            <a:srcRect l="7692" t="3150" r="8994" b="5501"/>
            <a:stretch>
              <a:fillRect/>
            </a:stretch>
          </p:blipFill>
          <p:spPr bwMode="auto">
            <a:xfrm>
              <a:off x="7452320" y="4293096"/>
              <a:ext cx="1256722" cy="16535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2459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s-ES_tradnl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514350" y="2500313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s-ES_tradnl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Oval 18"/>
          <p:cNvSpPr>
            <a:spLocks noChangeArrowheads="1"/>
          </p:cNvSpPr>
          <p:nvPr/>
        </p:nvSpPr>
        <p:spPr bwMode="auto">
          <a:xfrm>
            <a:off x="5292725" y="2564904"/>
            <a:ext cx="3527425" cy="15414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>
              <a:solidFill>
                <a:schemeClr val="tx2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FACTOR DE RIESGO FÍSICO-QUÍMICO</a:t>
            </a:r>
          </a:p>
        </p:txBody>
      </p:sp>
      <p:sp>
        <p:nvSpPr>
          <p:cNvPr id="17414" name="AutoShape 20"/>
          <p:cNvSpPr>
            <a:spLocks noChangeArrowheads="1"/>
          </p:cNvSpPr>
          <p:nvPr/>
        </p:nvSpPr>
        <p:spPr bwMode="auto">
          <a:xfrm rot="19920000">
            <a:off x="4130178" y="3820606"/>
            <a:ext cx="996736" cy="520700"/>
          </a:xfrm>
          <a:prstGeom prst="rightArrow">
            <a:avLst>
              <a:gd name="adj1" fmla="val 50000"/>
              <a:gd name="adj2" fmla="val 79276"/>
            </a:avLst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O">
              <a:solidFill>
                <a:schemeClr val="tx2"/>
              </a:solidFill>
            </a:endParaRPr>
          </a:p>
        </p:txBody>
      </p:sp>
      <p:sp>
        <p:nvSpPr>
          <p:cNvPr id="17415" name="AutoShape 21"/>
          <p:cNvSpPr>
            <a:spLocks noChangeArrowheads="1"/>
          </p:cNvSpPr>
          <p:nvPr/>
        </p:nvSpPr>
        <p:spPr bwMode="auto">
          <a:xfrm rot="16200000" flipH="1">
            <a:off x="6746193" y="4170053"/>
            <a:ext cx="658589" cy="596900"/>
          </a:xfrm>
          <a:prstGeom prst="rightArrow">
            <a:avLst>
              <a:gd name="adj1" fmla="val 50000"/>
              <a:gd name="adj2" fmla="val 57452"/>
            </a:avLst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s-CO">
              <a:solidFill>
                <a:schemeClr val="tx2"/>
              </a:solidFill>
            </a:endParaRPr>
          </a:p>
        </p:txBody>
      </p:sp>
      <p:sp>
        <p:nvSpPr>
          <p:cNvPr id="27660" name="Rectangle 22"/>
          <p:cNvSpPr>
            <a:spLocks noChangeArrowheads="1"/>
          </p:cNvSpPr>
          <p:nvPr/>
        </p:nvSpPr>
        <p:spPr bwMode="auto">
          <a:xfrm>
            <a:off x="5769116" y="2735937"/>
            <a:ext cx="2619308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3600" dirty="0">
                <a:solidFill>
                  <a:schemeClr val="tx2"/>
                </a:solidFill>
              </a:rPr>
              <a:t>Incendios y</a:t>
            </a:r>
          </a:p>
          <a:p>
            <a:pPr algn="ctr" defTabSz="762000" eaLnBrk="0" hangingPunct="0"/>
            <a:r>
              <a:rPr lang="es-ES_tradnl" sz="3600" dirty="0">
                <a:solidFill>
                  <a:schemeClr val="tx2"/>
                </a:solidFill>
              </a:rPr>
              <a:t>explosiones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635625" y="4797797"/>
            <a:ext cx="3257550" cy="1612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defTabSz="762000" eaLnBrk="0" hangingPunct="0">
              <a:buFont typeface="Wingdings" pitchFamily="2" charset="2"/>
              <a:buChar char="Ø"/>
              <a:defRPr/>
            </a:pPr>
            <a:r>
              <a:rPr lang="es-ES_tradnl" sz="2000" b="1">
                <a:solidFill>
                  <a:schemeClr val="tx2"/>
                </a:solidFill>
                <a:cs typeface="Arial" charset="0"/>
              </a:rPr>
              <a:t> Quemaduras</a:t>
            </a:r>
          </a:p>
          <a:p>
            <a:pPr defTabSz="762000" eaLnBrk="0" hangingPunct="0">
              <a:buFont typeface="Wingdings" pitchFamily="2" charset="2"/>
              <a:buChar char="Ø"/>
              <a:defRPr/>
            </a:pPr>
            <a:r>
              <a:rPr lang="es-ES_tradnl" sz="2000" b="1">
                <a:solidFill>
                  <a:schemeClr val="tx2"/>
                </a:solidFill>
                <a:cs typeface="Arial" charset="0"/>
              </a:rPr>
              <a:t> Traumas</a:t>
            </a:r>
          </a:p>
          <a:p>
            <a:pPr defTabSz="762000" eaLnBrk="0" hangingPunct="0">
              <a:buFont typeface="Wingdings" pitchFamily="2" charset="2"/>
              <a:buChar char="Ø"/>
              <a:defRPr/>
            </a:pPr>
            <a:r>
              <a:rPr lang="es-ES_tradnl" sz="2000" b="1">
                <a:solidFill>
                  <a:schemeClr val="tx2"/>
                </a:solidFill>
                <a:cs typeface="Arial" charset="0"/>
              </a:rPr>
              <a:t> Heridas</a:t>
            </a:r>
          </a:p>
          <a:p>
            <a:pPr defTabSz="762000" eaLnBrk="0" hangingPunct="0">
              <a:buFont typeface="Wingdings" pitchFamily="2" charset="2"/>
              <a:buChar char="Ø"/>
              <a:defRPr/>
            </a:pPr>
            <a:r>
              <a:rPr lang="es-ES_tradnl" sz="2000" b="1">
                <a:solidFill>
                  <a:schemeClr val="tx2"/>
                </a:solidFill>
                <a:cs typeface="Arial" charset="0"/>
              </a:rPr>
              <a:t> Amputaciones</a:t>
            </a:r>
          </a:p>
          <a:p>
            <a:pPr defTabSz="762000" eaLnBrk="0" hangingPunct="0">
              <a:buFont typeface="Wingdings" pitchFamily="2" charset="2"/>
              <a:buChar char="Ø"/>
              <a:defRPr/>
            </a:pPr>
            <a:r>
              <a:rPr lang="es-ES_tradnl" sz="2000" b="1">
                <a:solidFill>
                  <a:schemeClr val="tx2"/>
                </a:solidFill>
                <a:cs typeface="Arial" charset="0"/>
              </a:rPr>
              <a:t> Perdidas materiales</a:t>
            </a:r>
          </a:p>
        </p:txBody>
      </p:sp>
      <p:sp>
        <p:nvSpPr>
          <p:cNvPr id="27665" name="Text Box 14"/>
          <p:cNvSpPr txBox="1">
            <a:spLocks noChangeArrowheads="1"/>
          </p:cNvSpPr>
          <p:nvPr/>
        </p:nvSpPr>
        <p:spPr bwMode="auto">
          <a:xfrm>
            <a:off x="179388" y="1412875"/>
            <a:ext cx="8785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CO" sz="2200" dirty="0">
                <a:solidFill>
                  <a:schemeClr val="tx2"/>
                </a:solidFill>
                <a:latin typeface="Arial" pitchFamily="34" charset="0"/>
              </a:rPr>
              <a:t>Todos aquellos objetos, materiales combustibles, sustancias químicas y fuentes de calor que bajo circunstancias de inflamabilidad o combustibilidad, pueden ocasionar incendio y explosión con graves consecuencias.</a:t>
            </a:r>
          </a:p>
        </p:txBody>
      </p:sp>
      <p:pic>
        <p:nvPicPr>
          <p:cNvPr id="50178" name="Picture 2" descr="http://www.eluniversal.com.co/sites/default/files/201201/imagen/26incendiopetrol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44288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747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627313" y="5810870"/>
            <a:ext cx="3889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>
                <a:solidFill>
                  <a:schemeClr val="tx2"/>
                </a:solidFill>
              </a:rPr>
              <a:t>Almacenamiento seguro de sustancias químicas</a:t>
            </a:r>
          </a:p>
        </p:txBody>
      </p:sp>
      <p:pic>
        <p:nvPicPr>
          <p:cNvPr id="28676" name="Picture 18" descr="norma_investigacion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556792"/>
            <a:ext cx="2870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http://extintoresamericaninducol.com/img/seguridad/seguridad_industrial_gabinete_incendios_extintor_bogo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http://1.bp.blogspot.com/_cFbdy5egkEg/TUm2dxuOUDI/AAAAAAAABU0/pzLVMhkoesQ/s1600/Extin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28888"/>
            <a:ext cx="1079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http://www.sistemasdeproteccioncontraincendios.com.mx/imagenes/rociadores_contra_incendi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29241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7 Rectángulo"/>
          <p:cNvSpPr>
            <a:spLocks noChangeArrowheads="1"/>
          </p:cNvSpPr>
          <p:nvPr/>
        </p:nvSpPr>
        <p:spPr bwMode="auto">
          <a:xfrm>
            <a:off x="6588125" y="3933825"/>
            <a:ext cx="174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dirty="0">
                <a:solidFill>
                  <a:schemeClr val="tx2"/>
                </a:solidFill>
              </a:rPr>
              <a:t>Rociadores</a:t>
            </a:r>
          </a:p>
        </p:txBody>
      </p:sp>
      <p:pic>
        <p:nvPicPr>
          <p:cNvPr id="28681" name="Picture 11" descr="http://www.sprl.upv.es/images/manualbio1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4859338" y="4625008"/>
            <a:ext cx="1225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http://inguruingenieriaambiental.com/wp-content/uploads/2011/09/INGENIERIA-SEGURIDAD-INDUSTR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9120"/>
            <a:ext cx="17287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10 Rectángulo"/>
          <p:cNvSpPr>
            <a:spLocks noChangeArrowheads="1"/>
          </p:cNvSpPr>
          <p:nvPr/>
        </p:nvSpPr>
        <p:spPr bwMode="auto">
          <a:xfrm>
            <a:off x="250825" y="4005263"/>
            <a:ext cx="2449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400" dirty="0">
                <a:solidFill>
                  <a:schemeClr val="tx2"/>
                </a:solidFill>
              </a:rPr>
              <a:t>Equipo extinción incendio</a:t>
            </a:r>
          </a:p>
        </p:txBody>
      </p:sp>
    </p:spTree>
    <p:extLst>
      <p:ext uri="{BB962C8B-B14F-4D97-AF65-F5344CB8AC3E}">
        <p14:creationId xmlns:p14="http://schemas.microsoft.com/office/powerpoint/2010/main" xmlns="" val="84512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s-MX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RIESGO ELÉCTRICO</a:t>
            </a:r>
            <a:endParaRPr lang="es-ES" sz="5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9699" name="Diagram 17"/>
          <p:cNvGrpSpPr>
            <a:grpSpLocks noChangeAspect="1"/>
          </p:cNvGrpSpPr>
          <p:nvPr/>
        </p:nvGrpSpPr>
        <p:grpSpPr bwMode="auto">
          <a:xfrm>
            <a:off x="251520" y="2348880"/>
            <a:ext cx="8653462" cy="4357687"/>
            <a:chOff x="266" y="707"/>
            <a:chExt cx="5184" cy="2854"/>
          </a:xfrm>
        </p:grpSpPr>
        <p:graphicFrame>
          <p:nvGraphicFramePr>
            <p:cNvPr id="12" name="11 Diagrama"/>
            <p:cNvGraphicFramePr/>
            <p:nvPr/>
          </p:nvGraphicFramePr>
          <p:xfrm>
            <a:off x="266" y="707"/>
            <a:ext cx="5184" cy="28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9703" name="Picture 25" descr="http://t2.gstatic.com/images?q=tbn:Ugs-XKejPkj0vM:http://chakilonil.nireblog.com/blogs3/chakilonil/files/alex.png"/>
            <p:cNvSpPr>
              <a:spLocks noChangeAspect="1" noChangeArrowheads="1"/>
            </p:cNvSpPr>
            <p:nvPr/>
          </p:nvSpPr>
          <p:spPr bwMode="auto">
            <a:xfrm>
              <a:off x="2272" y="1468"/>
              <a:ext cx="1204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>
                <a:solidFill>
                  <a:schemeClr val="tx2"/>
                </a:solidFill>
              </a:endParaRPr>
            </a:p>
          </p:txBody>
        </p:sp>
      </p:grpSp>
      <p:sp>
        <p:nvSpPr>
          <p:cNvPr id="29700" name="Text Box 33"/>
          <p:cNvSpPr txBox="1">
            <a:spLocks noChangeArrowheads="1"/>
          </p:cNvSpPr>
          <p:nvPr/>
        </p:nvSpPr>
        <p:spPr bwMode="auto">
          <a:xfrm>
            <a:off x="179388" y="1340768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CO" dirty="0">
                <a:solidFill>
                  <a:schemeClr val="tx2"/>
                </a:solidFill>
                <a:latin typeface="+mn-lt"/>
              </a:rPr>
              <a:t>Se produce cuando una persona entra en contacto con la corriente eléctrica, causando daños dependiendo de la intensidad y tiempo de contacto.</a:t>
            </a:r>
            <a:endParaRPr lang="es-E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9701" name="9 Imagen" descr="gif-animado-1064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063255"/>
            <a:ext cx="2879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2891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 bwMode="auto">
          <a:xfrm>
            <a:off x="5436096" y="3143250"/>
            <a:ext cx="3279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 BLOQUEO Y TARJETEO</a:t>
            </a:r>
          </a:p>
          <a:p>
            <a:pPr algn="ctr"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 SEÑALIZACIÓN</a:t>
            </a:r>
          </a:p>
        </p:txBody>
      </p:sp>
      <p:sp>
        <p:nvSpPr>
          <p:cNvPr id="30729" name="8 Rectángulo"/>
          <p:cNvSpPr>
            <a:spLocks noChangeArrowheads="1"/>
          </p:cNvSpPr>
          <p:nvPr/>
        </p:nvSpPr>
        <p:spPr bwMode="auto">
          <a:xfrm>
            <a:off x="2555776" y="4581128"/>
            <a:ext cx="307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VERIFICACIÓN AUSENCIA DE TENSIÓN</a:t>
            </a:r>
            <a:endParaRPr lang="es-CO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5652120" y="5949280"/>
            <a:ext cx="3143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4. USAR LOS EPP.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5436096" y="1484783"/>
            <a:ext cx="3514229" cy="1608125"/>
            <a:chOff x="5436096" y="1484783"/>
            <a:chExt cx="3514229" cy="1608125"/>
          </a:xfrm>
        </p:grpSpPr>
        <p:pic>
          <p:nvPicPr>
            <p:cNvPr id="30733" name="7 Imagen" descr="imagesCA69JED5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478" y="1500189"/>
              <a:ext cx="1161847" cy="1591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4" descr="http://www.paritarios.cl/images/instructivo_bloqueo_2.jpg"/>
            <p:cNvPicPr>
              <a:picLocks noChangeAspect="1" noChangeArrowheads="1"/>
            </p:cNvPicPr>
            <p:nvPr/>
          </p:nvPicPr>
          <p:blipFill>
            <a:blip r:embed="rId3" cstate="print"/>
            <a:srcRect b="15277"/>
            <a:stretch>
              <a:fillRect/>
            </a:stretch>
          </p:blipFill>
          <p:spPr bwMode="auto">
            <a:xfrm>
              <a:off x="5436096" y="1484783"/>
              <a:ext cx="2376263" cy="1608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24 Grupo"/>
          <p:cNvGrpSpPr/>
          <p:nvPr/>
        </p:nvGrpSpPr>
        <p:grpSpPr>
          <a:xfrm>
            <a:off x="395536" y="1556792"/>
            <a:ext cx="3888432" cy="1800200"/>
            <a:chOff x="323528" y="1556792"/>
            <a:chExt cx="3960440" cy="1944216"/>
          </a:xfrm>
        </p:grpSpPr>
        <p:pic>
          <p:nvPicPr>
            <p:cNvPr id="45058" name="Picture 2" descr="http://3.bp.blogspot.com/-qbmPs8FFldQ/TwSktLqCrII/AAAAAAAAAEk/-mRRBg0ikBU/s1600/desenchufar.jpg"/>
            <p:cNvPicPr>
              <a:picLocks noChangeAspect="1" noChangeArrowheads="1"/>
            </p:cNvPicPr>
            <p:nvPr/>
          </p:nvPicPr>
          <p:blipFill>
            <a:blip r:embed="rId4" cstate="print"/>
            <a:srcRect l="23940" t="5876"/>
            <a:stretch>
              <a:fillRect/>
            </a:stretch>
          </p:blipFill>
          <p:spPr bwMode="auto">
            <a:xfrm>
              <a:off x="2411760" y="1556792"/>
              <a:ext cx="1872208" cy="1944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062" name="Picture 6" descr="http://i1.ytimg.com/vi/v5Q3p_18mE4/hqdefault.jpg"/>
            <p:cNvPicPr>
              <a:picLocks noChangeAspect="1" noChangeArrowheads="1"/>
            </p:cNvPicPr>
            <p:nvPr/>
          </p:nvPicPr>
          <p:blipFill>
            <a:blip r:embed="rId5" cstate="print"/>
            <a:srcRect r="25976" b="9701"/>
            <a:stretch>
              <a:fillRect/>
            </a:stretch>
          </p:blipFill>
          <p:spPr bwMode="auto">
            <a:xfrm>
              <a:off x="323528" y="1556792"/>
              <a:ext cx="2125073" cy="1944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19 CuadroTexto"/>
          <p:cNvSpPr txBox="1"/>
          <p:nvPr/>
        </p:nvSpPr>
        <p:spPr bwMode="auto">
          <a:xfrm>
            <a:off x="971600" y="3573016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 DESENERGIZAR</a:t>
            </a:r>
          </a:p>
        </p:txBody>
      </p:sp>
      <p:pic>
        <p:nvPicPr>
          <p:cNvPr id="45064" name="Picture 8" descr="http://www.ifprl.com/img/galerias/electrico.png"/>
          <p:cNvPicPr>
            <a:picLocks noChangeAspect="1" noChangeArrowheads="1"/>
          </p:cNvPicPr>
          <p:nvPr/>
        </p:nvPicPr>
        <p:blipFill>
          <a:blip r:embed="rId6" cstate="print"/>
          <a:srcRect l="27149" t="12600" b="19361"/>
          <a:stretch>
            <a:fillRect/>
          </a:stretch>
        </p:blipFill>
        <p:spPr bwMode="auto">
          <a:xfrm>
            <a:off x="5940152" y="3861048"/>
            <a:ext cx="251194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8" name="Picture 12" descr="http://iguerrero.files.wordpress.com/2007/07/mvoltajeca.jpg?w=212&amp;h=2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149080"/>
            <a:ext cx="20193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55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729" grpId="0"/>
      <p:bldP spid="16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://www.chtjugtmadrid.es/fotos/nuevas%20fotos%20de%20%20noticia/jornada%20salud%20laboral%20de%20hostel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5749">
            <a:off x="6447660" y="3324060"/>
            <a:ext cx="2095500" cy="157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s-CO" sz="48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RIESGO ERGONÓMICO</a:t>
            </a:r>
            <a:endParaRPr lang="es-ES" sz="4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71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schemeClr val="tx2"/>
                </a:solidFill>
                <a:latin typeface="+mn-lt"/>
                <a:cs typeface="Arial" charset="0"/>
              </a:rPr>
              <a:t>Son todos los objetos, puestos de trabajo y herramientas que por su peso, tamaño o diseño del lugar de trabajo pueden producir deterioro y lesiones al cuerpo.</a:t>
            </a:r>
          </a:p>
        </p:txBody>
      </p:sp>
      <p:pic>
        <p:nvPicPr>
          <p:cNvPr id="44034" name="Picture 2" descr="http://t3.gstatic.com/images?q=tbn:ANd9GcQnGvd-2i-BxkICKGW9nEF7kPiCLcpstfHTO5U-ED1togR3oVkz"/>
          <p:cNvPicPr>
            <a:picLocks noChangeAspect="1" noChangeArrowheads="1"/>
          </p:cNvPicPr>
          <p:nvPr/>
        </p:nvPicPr>
        <p:blipFill>
          <a:blip r:embed="rId3" cstate="print"/>
          <a:srcRect l="2953" r="5501"/>
          <a:stretch>
            <a:fillRect/>
          </a:stretch>
        </p:blipFill>
        <p:spPr bwMode="auto">
          <a:xfrm rot="20478768">
            <a:off x="853325" y="4025179"/>
            <a:ext cx="2232248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grupoprogresa.com/wp-content/uploads/2013/05/ERGONOM%C3%8DA-JUNIO.jpg"/>
          <p:cNvPicPr>
            <a:picLocks noChangeAspect="1" noChangeArrowheads="1"/>
          </p:cNvPicPr>
          <p:nvPr/>
        </p:nvPicPr>
        <p:blipFill>
          <a:blip r:embed="rId4" cstate="print"/>
          <a:srcRect l="65965" b="38842"/>
          <a:stretch>
            <a:fillRect/>
          </a:stretch>
        </p:blipFill>
        <p:spPr bwMode="auto">
          <a:xfrm>
            <a:off x="3146012" y="3140968"/>
            <a:ext cx="1728192" cy="200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40" name="Picture 8" descr="http://www.mc-prevencion.com/content/imgsxml/es/interior/cab-06-05-actividades-ergonomia.jpg"/>
          <p:cNvPicPr>
            <a:picLocks noChangeAspect="1" noChangeArrowheads="1"/>
          </p:cNvPicPr>
          <p:nvPr/>
        </p:nvPicPr>
        <p:blipFill>
          <a:blip r:embed="rId5" cstate="print"/>
          <a:srcRect l="18750" b="5742"/>
          <a:stretch>
            <a:fillRect/>
          </a:stretch>
        </p:blipFill>
        <p:spPr bwMode="auto">
          <a:xfrm rot="1562689">
            <a:off x="4854181" y="4474258"/>
            <a:ext cx="2249277" cy="141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36286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725" y="152400"/>
            <a:ext cx="83042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s-MX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Identificando Peligros Ergonómicos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59832" y="4216102"/>
            <a:ext cx="3816846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55000"/>
              <a:defRPr/>
            </a:pPr>
            <a:r>
              <a:rPr lang="es-MX" sz="2400" dirty="0">
                <a:solidFill>
                  <a:schemeClr val="tx2"/>
                </a:solidFill>
                <a:latin typeface="+mn-lt"/>
                <a:cs typeface="Arial" charset="0"/>
              </a:rPr>
              <a:t>Que debemos observar: </a:t>
            </a:r>
          </a:p>
          <a:p>
            <a:pPr marL="266700" lvl="1" indent="-265113" eaLnBrk="0" hangingPunct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s-MX" sz="2400" dirty="0">
                <a:solidFill>
                  <a:schemeClr val="tx2"/>
                </a:solidFill>
                <a:latin typeface="+mn-lt"/>
                <a:cs typeface="Arial" charset="0"/>
              </a:rPr>
              <a:t> Postura</a:t>
            </a:r>
          </a:p>
          <a:p>
            <a:pPr marL="266700" lvl="1" indent="-265113" eaLnBrk="0" hangingPunct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s-MX" sz="2400" dirty="0">
                <a:solidFill>
                  <a:schemeClr val="tx2"/>
                </a:solidFill>
                <a:latin typeface="+mn-lt"/>
                <a:cs typeface="Arial" charset="0"/>
              </a:rPr>
              <a:t> Fuerza</a:t>
            </a:r>
          </a:p>
          <a:p>
            <a:pPr marL="266700" lvl="1" indent="-265113" eaLnBrk="0" hangingPunct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s-MX" sz="240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lang="es-MX" sz="2400" dirty="0">
                <a:solidFill>
                  <a:schemeClr val="tx2"/>
                </a:solidFill>
                <a:cs typeface="Arial" charset="0"/>
              </a:rPr>
              <a:t>Repetición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827584" y="3628425"/>
            <a:ext cx="3601540" cy="5206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b="1" dirty="0"/>
              <a:t>Carga  estática</a:t>
            </a: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4876817" y="3628425"/>
            <a:ext cx="3511607" cy="5206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b="1" dirty="0"/>
              <a:t>Carga dinámica</a:t>
            </a:r>
          </a:p>
        </p:txBody>
      </p:sp>
      <p:pic>
        <p:nvPicPr>
          <p:cNvPr id="43010" name="Picture 2" descr="http://t3.gstatic.com/images?q=tbn:ANd9GcRjFUcFXP81gk5ZuqpY2moEJrm1y2CcauM2SoImD-WrX2W0evNk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294384" cy="172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Picture 4" descr="http://t1.gstatic.com/images?q=tbn:ANd9GcSGNdu9CL3hqZ1pGc9g38Augjp0ePYA72eOWcTsuTZLfYC0kE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016224" cy="1872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071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iafa.com.ar/notas/nota157/f_carg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9286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5 Rectángulo"/>
          <p:cNvSpPr>
            <a:spLocks noChangeArrowheads="1"/>
          </p:cNvSpPr>
          <p:nvPr/>
        </p:nvSpPr>
        <p:spPr bwMode="auto">
          <a:xfrm>
            <a:off x="0" y="3357563"/>
            <a:ext cx="171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Apoye los pies</a:t>
            </a:r>
            <a:br>
              <a:rPr lang="es-CO" sz="1600" b="1">
                <a:solidFill>
                  <a:schemeClr val="tx2"/>
                </a:solidFill>
              </a:rPr>
            </a:br>
            <a:r>
              <a:rPr lang="es-CO" sz="1600" b="1">
                <a:solidFill>
                  <a:schemeClr val="tx2"/>
                </a:solidFill>
              </a:rPr>
              <a:t>firmemente</a:t>
            </a:r>
          </a:p>
        </p:txBody>
      </p:sp>
      <p:pic>
        <p:nvPicPr>
          <p:cNvPr id="33796" name="Picture 4" descr="http://www.siafa.com.ar/notas/nota157/f_carga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85938"/>
            <a:ext cx="933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8 Rectángulo"/>
          <p:cNvSpPr>
            <a:spLocks noChangeArrowheads="1"/>
          </p:cNvSpPr>
          <p:nvPr/>
        </p:nvSpPr>
        <p:spPr bwMode="auto">
          <a:xfrm>
            <a:off x="1763713" y="3429000"/>
            <a:ext cx="1428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Separe los pies</a:t>
            </a:r>
          </a:p>
        </p:txBody>
      </p:sp>
      <p:pic>
        <p:nvPicPr>
          <p:cNvPr id="33798" name="Picture 6" descr="http://www.siafa.com.ar/notas/nota157/f_carga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785938"/>
            <a:ext cx="12001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11 Rectángulo"/>
          <p:cNvSpPr>
            <a:spLocks noChangeArrowheads="1"/>
          </p:cNvSpPr>
          <p:nvPr/>
        </p:nvSpPr>
        <p:spPr bwMode="auto">
          <a:xfrm>
            <a:off x="3059113" y="3357563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Doble las rodillas para coger la carga</a:t>
            </a:r>
          </a:p>
        </p:txBody>
      </p:sp>
      <p:pic>
        <p:nvPicPr>
          <p:cNvPr id="33800" name="Picture 8" descr="http://www.siafa.com.ar/notas/nota157/f_carga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785938"/>
            <a:ext cx="105251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13 Rectángulo"/>
          <p:cNvSpPr>
            <a:spLocks noChangeArrowheads="1"/>
          </p:cNvSpPr>
          <p:nvPr/>
        </p:nvSpPr>
        <p:spPr bwMode="auto">
          <a:xfrm>
            <a:off x="5214938" y="3429000"/>
            <a:ext cx="157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Espalda recta</a:t>
            </a:r>
          </a:p>
        </p:txBody>
      </p:sp>
      <p:pic>
        <p:nvPicPr>
          <p:cNvPr id="33802" name="Picture 10" descr="http://www.siafa.com.ar/notas/nota157/f_carga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85938"/>
            <a:ext cx="1108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15 Rectángulo"/>
          <p:cNvSpPr>
            <a:spLocks noChangeArrowheads="1"/>
          </p:cNvSpPr>
          <p:nvPr/>
        </p:nvSpPr>
        <p:spPr bwMode="auto">
          <a:xfrm>
            <a:off x="6786563" y="3357563"/>
            <a:ext cx="2357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No gire el cuerpo mientras sostenga una carga pesada</a:t>
            </a:r>
          </a:p>
        </p:txBody>
      </p:sp>
      <p:pic>
        <p:nvPicPr>
          <p:cNvPr id="33804" name="Picture 12" descr="http://www.siafa.com.ar/notas/nota157/f_carga_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9715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17 Rectángulo"/>
          <p:cNvSpPr>
            <a:spLocks noChangeArrowheads="1"/>
          </p:cNvSpPr>
          <p:nvPr/>
        </p:nvSpPr>
        <p:spPr bwMode="auto">
          <a:xfrm>
            <a:off x="0" y="5715000"/>
            <a:ext cx="2214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Mantén la carga tan cerca del cuerpo como sea posible</a:t>
            </a:r>
          </a:p>
        </p:txBody>
      </p:sp>
      <p:pic>
        <p:nvPicPr>
          <p:cNvPr id="33806" name="Picture 14" descr="http://www.siafa.com.ar/notas/nota157/f_carga_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143375"/>
            <a:ext cx="11334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19 Rectángulo"/>
          <p:cNvSpPr>
            <a:spLocks noChangeArrowheads="1"/>
          </p:cNvSpPr>
          <p:nvPr/>
        </p:nvSpPr>
        <p:spPr bwMode="auto">
          <a:xfrm>
            <a:off x="2214563" y="5715000"/>
            <a:ext cx="2214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600" b="1">
                <a:solidFill>
                  <a:schemeClr val="tx2"/>
                </a:solidFill>
              </a:rPr>
              <a:t>Aprovecha el peso del cuerpo de para empujar los objetos.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6215063" y="2071688"/>
            <a:ext cx="357187" cy="285750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9" name="25 CuadroTexto"/>
          <p:cNvSpPr txBox="1">
            <a:spLocks noChangeArrowheads="1"/>
          </p:cNvSpPr>
          <p:nvPr/>
        </p:nvSpPr>
        <p:spPr bwMode="auto">
          <a:xfrm>
            <a:off x="5219700" y="5876925"/>
            <a:ext cx="277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sz="2000" b="1">
                <a:solidFill>
                  <a:schemeClr val="tx2"/>
                </a:solidFill>
              </a:rPr>
              <a:t>Realizar pausas activas</a:t>
            </a:r>
          </a:p>
        </p:txBody>
      </p:sp>
      <p:pic>
        <p:nvPicPr>
          <p:cNvPr id="33810" name="Picture 4" descr="http://www.gestionhumana.com/gh4/BancoMedios/Imagenes/img_cartelera_febrero08_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3" t="17270" r="24422" b="44580"/>
          <a:stretch>
            <a:fillRect/>
          </a:stretch>
        </p:blipFill>
        <p:spPr bwMode="auto">
          <a:xfrm>
            <a:off x="5292725" y="4581525"/>
            <a:ext cx="1295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6" descr="http://www.gestionhumana.com/gh4/BancoMedios/Imagenes/img_cartelera_febrero08_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93" t="58153" r="25186" b="4092"/>
          <a:stretch>
            <a:fillRect/>
          </a:stretch>
        </p:blipFill>
        <p:spPr bwMode="auto">
          <a:xfrm>
            <a:off x="6659563" y="4581525"/>
            <a:ext cx="1235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116632"/>
            <a:ext cx="7307262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31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88913"/>
            <a:ext cx="8964613" cy="11430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FACTOR DE RIESGO BIOLÓGICO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642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CO" sz="2800" dirty="0">
                <a:solidFill>
                  <a:schemeClr val="tx2"/>
                </a:solidFill>
                <a:latin typeface="+mn-lt"/>
                <a:cs typeface="Arial" charset="0"/>
              </a:rPr>
              <a:t>Se refiere a la exposición a microorganismos capaces de originar algún tipo de infección, alergia o toxicidad.</a:t>
            </a:r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3492500" y="2636838"/>
            <a:ext cx="4464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b="1" dirty="0">
                <a:solidFill>
                  <a:schemeClr val="tx2"/>
                </a:solidFill>
                <a:latin typeface="Arial" pitchFamily="34" charset="0"/>
              </a:rPr>
              <a:t>HONGOS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b="1" dirty="0">
                <a:solidFill>
                  <a:schemeClr val="tx2"/>
                </a:solidFill>
                <a:latin typeface="Arial" pitchFamily="34" charset="0"/>
              </a:rPr>
              <a:t>VIRUS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b="1" dirty="0">
                <a:solidFill>
                  <a:schemeClr val="tx2"/>
                </a:solidFill>
                <a:latin typeface="Arial" pitchFamily="34" charset="0"/>
              </a:rPr>
              <a:t>BACTERIAS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b="1" dirty="0">
                <a:solidFill>
                  <a:schemeClr val="tx2"/>
                </a:solidFill>
                <a:latin typeface="Arial" pitchFamily="34" charset="0"/>
              </a:rPr>
              <a:t>PICADURA DE INSECTOS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è"/>
            </a:pPr>
            <a:endParaRPr lang="es-ES_tradnl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5042222" y="4365104"/>
            <a:ext cx="3922266" cy="188170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CO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5220072" y="4725144"/>
            <a:ext cx="3562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400" dirty="0">
                <a:solidFill>
                  <a:schemeClr val="tx2"/>
                </a:solidFill>
              </a:rPr>
              <a:t>Contacto con fluidos</a:t>
            </a:r>
          </a:p>
          <a:p>
            <a:pPr>
              <a:buFontTx/>
              <a:buChar char="•"/>
            </a:pPr>
            <a:r>
              <a:rPr lang="es-ES_tradnl" sz="2400" dirty="0">
                <a:solidFill>
                  <a:schemeClr val="tx2"/>
                </a:solidFill>
              </a:rPr>
              <a:t>Inhalación de virus</a:t>
            </a:r>
          </a:p>
          <a:p>
            <a:pPr>
              <a:buFontTx/>
              <a:buChar char="•"/>
            </a:pPr>
            <a:r>
              <a:rPr lang="es-ES_tradnl" sz="2400" dirty="0">
                <a:solidFill>
                  <a:schemeClr val="tx2"/>
                </a:solidFill>
              </a:rPr>
              <a:t>Contacto con gérmenes</a:t>
            </a:r>
            <a:endParaRPr lang="es-CO" sz="2400" dirty="0">
              <a:solidFill>
                <a:schemeClr val="tx2"/>
              </a:solidFill>
            </a:endParaRPr>
          </a:p>
        </p:txBody>
      </p:sp>
      <p:pic>
        <p:nvPicPr>
          <p:cNvPr id="40962" name="Picture 2" descr="http://www.avenirsalud.com/images/fotos/foto_servicios.jpg"/>
          <p:cNvPicPr>
            <a:picLocks noChangeAspect="1" noChangeArrowheads="1"/>
          </p:cNvPicPr>
          <p:nvPr/>
        </p:nvPicPr>
        <p:blipFill>
          <a:blip r:embed="rId2" cstate="print"/>
          <a:srcRect l="4762"/>
          <a:stretch>
            <a:fillRect/>
          </a:stretch>
        </p:blipFill>
        <p:spPr bwMode="auto">
          <a:xfrm>
            <a:off x="3602756" y="4149080"/>
            <a:ext cx="14401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www.insht.es/portal_riesgosbiologicos/images/stories/portal/pet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67" y="2924944"/>
            <a:ext cx="292803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381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403648" y="4941168"/>
            <a:ext cx="6767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dirty="0">
                <a:solidFill>
                  <a:schemeClr val="tx2"/>
                </a:solidFill>
              </a:rPr>
              <a:t>Disposición de desechos.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dirty="0">
                <a:solidFill>
                  <a:schemeClr val="tx2"/>
                </a:solidFill>
              </a:rPr>
              <a:t>Guardianes de seguridad en hospitales.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dirty="0">
                <a:solidFill>
                  <a:schemeClr val="tx2"/>
                </a:solidFill>
              </a:rPr>
              <a:t>Limpieza y desinfección de áreas y manos.</a:t>
            </a:r>
          </a:p>
        </p:txBody>
      </p:sp>
      <p:pic>
        <p:nvPicPr>
          <p:cNvPr id="35846" name="Picture 11" descr="http://equipomedico.mex.tl/images/588/0008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22336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5" descr="http://www.diariodelmisterio.com/src/imagenes.php?t=A&amp;id=3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18002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lacartadeldoctor.com.ar/images/lavado_de_manos.www.jano.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080996" cy="156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0" name="Picture 4" descr="http://www.baraderohoy.com/wp-content/uploads/2009/12/residuos-patologic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2160240" cy="143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 descr="http://www.plasticosarcoiris2.com/photos/productos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7" y="1886432"/>
            <a:ext cx="1872208" cy="140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280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CASO: Taller de Don Prudencio</a:t>
            </a:r>
          </a:p>
          <a:p>
            <a:r>
              <a:rPr lang="es-ES" sz="2000" dirty="0">
                <a:solidFill>
                  <a:schemeClr val="bg1"/>
                </a:solidFill>
              </a:rPr>
              <a:t>Ponte en el lugar del jefe de SG-SST e identifica los 7  factores de riesgo más relevantes que detectes.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97" r="897" b="642"/>
          <a:stretch>
            <a:fillRect/>
          </a:stretch>
        </p:blipFill>
        <p:spPr bwMode="auto">
          <a:xfrm>
            <a:off x="824070" y="1340768"/>
            <a:ext cx="7556638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2640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1259632" y="4437112"/>
            <a:ext cx="3778250" cy="1770063"/>
          </a:xfrm>
          <a:prstGeom prst="ellipse">
            <a:avLst/>
          </a:prstGeom>
          <a:solidFill>
            <a:srgbClr val="00B0F0"/>
          </a:solidFill>
          <a:ln w="127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es-CO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099" name="Rectangle 2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s-ES_tradnl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1" name="Rectangle 33"/>
          <p:cNvSpPr>
            <a:spLocks noChangeArrowheads="1"/>
          </p:cNvSpPr>
          <p:nvPr/>
        </p:nvSpPr>
        <p:spPr bwMode="auto">
          <a:xfrm>
            <a:off x="1331640" y="4725144"/>
            <a:ext cx="3538538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2000" b="1" dirty="0">
                <a:solidFill>
                  <a:schemeClr val="tx2"/>
                </a:solidFill>
              </a:rPr>
              <a:t>Contribuyen a la ocurrencia del AT, estrés e insatisfacción laboral.</a:t>
            </a:r>
          </a:p>
        </p:txBody>
      </p:sp>
      <p:sp>
        <p:nvSpPr>
          <p:cNvPr id="1030" name="AutoShape 35"/>
          <p:cNvSpPr>
            <a:spLocks noChangeArrowheads="1"/>
          </p:cNvSpPr>
          <p:nvPr/>
        </p:nvSpPr>
        <p:spPr bwMode="auto">
          <a:xfrm>
            <a:off x="4586660" y="3107432"/>
            <a:ext cx="993130" cy="609600"/>
          </a:xfrm>
          <a:prstGeom prst="rightArrow">
            <a:avLst>
              <a:gd name="adj1" fmla="val 50000"/>
              <a:gd name="adj2" fmla="val 68756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CO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80000"/>
              </a:lnSpc>
              <a:defRPr/>
            </a:pPr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FACTOR DE RIESGO PSICOSOCIAL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250825" y="1484313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CO">
                <a:solidFill>
                  <a:schemeClr val="tx2"/>
                </a:solidFill>
                <a:latin typeface="Arial" pitchFamily="34" charset="0"/>
              </a:rPr>
              <a:t>Los factores de la organización que pueden generar insatisfacción, aburrimiento, estrés o poca disposición para hacer las tareas.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51520" y="2742902"/>
            <a:ext cx="4320158" cy="1320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ES_tradnl" sz="20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s-ES_tradnl" sz="2000" dirty="0">
                <a:solidFill>
                  <a:schemeClr val="tx2"/>
                </a:solidFill>
                <a:latin typeface="Arial" charset="0"/>
                <a:cs typeface="Arial" charset="0"/>
              </a:rPr>
              <a:t>Altos ritmos de trabajo.</a:t>
            </a:r>
          </a:p>
          <a:p>
            <a:pPr defTabSz="762000" eaLnBrk="0" hangingPunct="0"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ES_tradnl" sz="2000" dirty="0">
                <a:solidFill>
                  <a:schemeClr val="tx2"/>
                </a:solidFill>
                <a:latin typeface="Arial" charset="0"/>
                <a:cs typeface="Arial" charset="0"/>
              </a:rPr>
              <a:t> Carga psíquica.</a:t>
            </a:r>
          </a:p>
          <a:p>
            <a:pPr defTabSz="762000" eaLnBrk="0" hangingPunct="0"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ES_tradnl" sz="2000" dirty="0">
                <a:solidFill>
                  <a:schemeClr val="tx2"/>
                </a:solidFill>
                <a:latin typeface="Arial" charset="0"/>
                <a:cs typeface="Arial" charset="0"/>
              </a:rPr>
              <a:t> Conflictos interpersonales.</a:t>
            </a:r>
          </a:p>
          <a:p>
            <a:pPr defTabSz="762000" eaLnBrk="0" hangingPunct="0"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ES_tradnl" sz="2000" dirty="0">
                <a:solidFill>
                  <a:schemeClr val="tx2"/>
                </a:solidFill>
                <a:latin typeface="Arial" charset="0"/>
                <a:cs typeface="Arial" charset="0"/>
              </a:rPr>
              <a:t> Supervisión estricta.</a:t>
            </a:r>
          </a:p>
        </p:txBody>
      </p:sp>
      <p:pic>
        <p:nvPicPr>
          <p:cNvPr id="5132" name="Picture 12" descr="http://seguivenca.com.ve/wp-content/uploads/riesgo_psicoso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8920"/>
            <a:ext cx="3178947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Botón de acción: Película">
            <a:hlinkClick r:id="rId3" action="ppaction://hlinkfile" highlightClick="1"/>
          </p:cNvPr>
          <p:cNvSpPr/>
          <p:nvPr/>
        </p:nvSpPr>
        <p:spPr bwMode="auto">
          <a:xfrm>
            <a:off x="6876256" y="5517232"/>
            <a:ext cx="648072" cy="648072"/>
          </a:xfrm>
          <a:prstGeom prst="actionButtonMovi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14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778250" y="1700808"/>
            <a:ext cx="5365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</a:rPr>
              <a:t> Comunicación.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</a:rPr>
              <a:t> Técnicas de relajación.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</a:rPr>
              <a:t> Promover el trabajo en equipo.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</a:rPr>
              <a:t> Fomentar el autocuidado.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</a:rPr>
              <a:t> Pausas activas.</a:t>
            </a:r>
          </a:p>
        </p:txBody>
      </p:sp>
      <p:pic>
        <p:nvPicPr>
          <p:cNvPr id="60418" name="Picture 2" descr="http://api.ning.com/files/4IdBCjoaKEx7EbjJHkbKqLKdMw7W1hzotnWWp7S7-k6N6EMFwnkQQ1*HypyrdnphX*ZPBtq5FRCijWD9SwBhnrRPZcFcX1lL/comunicacion_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489878" cy="19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4" name="Picture 8" descr="http://4.bp.blogspot.com/-B7oHvwTpZPg/UIlFYnExZAI/AAAAAAAAAD8/uvvF-6KO9mw/s320/IMG_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2520280" cy="188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6" name="Picture 10" descr="http://www.ciudadzen.com/wp-content/uploads/2013/05/pausa-activa-300x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2539818" cy="172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133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4932363" y="2781300"/>
            <a:ext cx="2968625" cy="11572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w"/>
              <a:defRPr/>
            </a:pPr>
            <a:r>
              <a:rPr lang="es-ES_tradnl" sz="2800" dirty="0">
                <a:solidFill>
                  <a:schemeClr val="bg1"/>
                </a:solidFill>
                <a:cs typeface="Arial" charset="0"/>
              </a:rPr>
              <a:t> Tránsito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w"/>
              <a:defRPr/>
            </a:pPr>
            <a:r>
              <a:rPr lang="es-ES_tradnl" sz="2800" dirty="0">
                <a:solidFill>
                  <a:schemeClr val="bg1"/>
                </a:solidFill>
                <a:cs typeface="Arial" charset="0"/>
              </a:rPr>
              <a:t> Delincuencia</a:t>
            </a: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5292080" y="4941168"/>
            <a:ext cx="2304256" cy="1567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s-ES_tradnl" sz="2400" b="1" dirty="0">
                <a:solidFill>
                  <a:schemeClr val="tx2"/>
                </a:solidFill>
                <a:cs typeface="Arial" charset="0"/>
              </a:rPr>
              <a:t> Lesiones 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s-ES_tradnl" sz="2400" b="1" dirty="0">
                <a:solidFill>
                  <a:schemeClr val="tx2"/>
                </a:solidFill>
                <a:cs typeface="Arial" charset="0"/>
              </a:rPr>
              <a:t> Accidentes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s-ES_tradnl" sz="2400" b="1" dirty="0">
                <a:solidFill>
                  <a:schemeClr val="tx2"/>
                </a:solidFill>
                <a:cs typeface="Arial" charset="0"/>
              </a:rPr>
              <a:t> Estrés</a:t>
            </a:r>
          </a:p>
        </p:txBody>
      </p:sp>
      <p:sp>
        <p:nvSpPr>
          <p:cNvPr id="29700" name="AutoShape 39"/>
          <p:cNvSpPr>
            <a:spLocks noChangeArrowheads="1"/>
          </p:cNvSpPr>
          <p:nvPr/>
        </p:nvSpPr>
        <p:spPr bwMode="auto">
          <a:xfrm rot="16200000" flipH="1">
            <a:off x="6023372" y="4208190"/>
            <a:ext cx="749300" cy="52442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>
              <a:defRPr/>
            </a:pPr>
            <a:endParaRPr lang="es-CO">
              <a:cs typeface="Arial" charset="0"/>
            </a:endParaRPr>
          </a:p>
        </p:txBody>
      </p:sp>
      <p:sp>
        <p:nvSpPr>
          <p:cNvPr id="29701" name="AutoShape 37"/>
          <p:cNvSpPr>
            <a:spLocks noChangeArrowheads="1"/>
          </p:cNvSpPr>
          <p:nvPr/>
        </p:nvSpPr>
        <p:spPr bwMode="auto">
          <a:xfrm>
            <a:off x="3501281" y="3068638"/>
            <a:ext cx="998711" cy="576386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CO">
              <a:cs typeface="Arial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404813"/>
            <a:ext cx="90360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FACTOR DE RIESGO PÚBLICO</a:t>
            </a:r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>
            <a:off x="250825" y="1412875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CO" dirty="0">
                <a:solidFill>
                  <a:schemeClr val="tx2"/>
                </a:solidFill>
              </a:rPr>
              <a:t>Circunstancias de orden público o tránsito, en las cuales se ve expuesto el trabajador por su oficio.</a:t>
            </a:r>
          </a:p>
        </p:txBody>
      </p:sp>
      <p:pic>
        <p:nvPicPr>
          <p:cNvPr id="59394" name="Picture 2" descr="http://diarioadn.co/polopoly_fs/1.67355.1373427777!/image/image.jpg_gen/derivatives/p2-1d679x340/image.jpg"/>
          <p:cNvPicPr>
            <a:picLocks noChangeAspect="1" noChangeArrowheads="1"/>
          </p:cNvPicPr>
          <p:nvPr/>
        </p:nvPicPr>
        <p:blipFill>
          <a:blip r:embed="rId2" cstate="print"/>
          <a:srcRect l="33402"/>
          <a:stretch>
            <a:fillRect/>
          </a:stretch>
        </p:blipFill>
        <p:spPr bwMode="auto">
          <a:xfrm>
            <a:off x="539552" y="2348880"/>
            <a:ext cx="2448272" cy="184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http://4.bp.blogspot.com/-mCQIMKY6LtM/UH1QB54uLiI/AAAAAAAAqYM/rBvO77JVmNo/s1600/asalto-a-mano-armada-imagen-ilustra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75122"/>
            <a:ext cx="2376264" cy="17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9938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851920" y="1844675"/>
            <a:ext cx="518457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  <a:latin typeface="Arial" pitchFamily="34" charset="0"/>
              </a:rPr>
              <a:t> Estar atento al entorno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  <a:latin typeface="Arial" pitchFamily="34" charset="0"/>
              </a:rPr>
              <a:t> Manejo defensivo.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  <a:latin typeface="Arial" pitchFamily="34" charset="0"/>
              </a:rPr>
              <a:t> Respeto a las normas de tránsito.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CO" dirty="0">
                <a:solidFill>
                  <a:schemeClr val="tx2"/>
                </a:solidFill>
                <a:latin typeface="Arial" pitchFamily="34" charset="0"/>
              </a:rPr>
              <a:t> Inteligencia vial.</a:t>
            </a:r>
          </a:p>
        </p:txBody>
      </p:sp>
      <p:pic>
        <p:nvPicPr>
          <p:cNvPr id="58374" name="Picture 6" descr="http://safe-img01.olx.com.mx/ui/4/24/10/1266366313_70472410_2-CURSO-DE-MANEJO-DEFENSIVO-Y-TACTICO-URBANO-EN-MOTOCICLETA-Mexico-Ciudad-de-1266366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93096"/>
            <a:ext cx="313548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8" name="Picture 10" descr="http://www.facildigital.com/upload/images/2013/3/5/2476_1854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271293" cy="163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80" name="Picture 12" descr="http://www.transitoarauca.gov.co/data/archivos/fotos/inteligencia%20v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170479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5101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250825" y="404813"/>
            <a:ext cx="86423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FACTOR DE RIESGO AMBIENTAL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CO">
                <a:solidFill>
                  <a:schemeClr val="tx2"/>
                </a:solidFill>
              </a:rPr>
              <a:t>Se refiera a los factores que generan deterioro ambiental y consecuencias en la salud de la comunidad en general.</a:t>
            </a:r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3851920" y="2564904"/>
            <a:ext cx="48244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sz="2800" dirty="0">
                <a:solidFill>
                  <a:schemeClr val="tx2"/>
                </a:solidFill>
                <a:latin typeface="Arial" pitchFamily="34" charset="0"/>
              </a:rPr>
              <a:t>Acumulación de basuras.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sz="2800" dirty="0">
                <a:solidFill>
                  <a:schemeClr val="tx2"/>
                </a:solidFill>
                <a:latin typeface="Arial" pitchFamily="34" charset="0"/>
              </a:rPr>
              <a:t>Emisiones ambientales.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es-ES_tradnl" sz="2800" dirty="0">
                <a:solidFill>
                  <a:schemeClr val="tx2"/>
                </a:solidFill>
                <a:latin typeface="Arial" pitchFamily="34" charset="0"/>
              </a:rPr>
              <a:t>Disposición de aguas Contaminación</a:t>
            </a:r>
            <a:r>
              <a:rPr lang="es-ES_tradnl" sz="28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57348" name="Picture 4" descr="http://primicias24.com/wp-content/uploads/2012/08/imag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304256" cy="175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0" name="Picture 6" descr="http://t1.gstatic.com/images?q=tbn:ANd9GcSxiCOHNXdbBAp5qMtLW40_6janI2KeOJNRKX2ggRhwFsNTocnz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176" y="4842546"/>
            <a:ext cx="2448272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4" name="Picture 10" descr="http://www.ismedioambiente.com/wp-content/uploads/2013/03/Residuos-peligro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2344">
            <a:off x="1901250" y="4243373"/>
            <a:ext cx="2016224" cy="172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10072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644008" y="4293096"/>
            <a:ext cx="4320480" cy="19882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innerShdw blurRad="50800" dist="76200" dir="2760000">
              <a:schemeClr val="accent4">
                <a:lumMod val="50000"/>
                <a:alpha val="90000"/>
              </a:schemeClr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CO" sz="28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CO" sz="2800" dirty="0">
                <a:solidFill>
                  <a:schemeClr val="tx2"/>
                </a:solidFill>
                <a:latin typeface="Arial" charset="0"/>
              </a:rPr>
              <a:t>Reciclar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CO" sz="2800" dirty="0">
                <a:solidFill>
                  <a:schemeClr val="tx2"/>
                </a:solidFill>
                <a:latin typeface="Arial" charset="0"/>
              </a:rPr>
              <a:t> Tratamiento final de desechos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  <a:defRPr/>
            </a:pPr>
            <a:r>
              <a:rPr lang="es-CO" sz="2800" dirty="0">
                <a:solidFill>
                  <a:schemeClr val="tx2"/>
                </a:solidFill>
                <a:latin typeface="Arial" charset="0"/>
              </a:rPr>
              <a:t> Control de emisiones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40967" name="AutoShape 21"/>
          <p:cNvGrpSpPr>
            <a:grpSpLocks/>
          </p:cNvGrpSpPr>
          <p:nvPr/>
        </p:nvGrpSpPr>
        <p:grpSpPr bwMode="auto">
          <a:xfrm>
            <a:off x="6370836" y="3500463"/>
            <a:ext cx="712787" cy="809625"/>
            <a:chOff x="3022" y="2408"/>
            <a:chExt cx="449" cy="510"/>
          </a:xfrm>
        </p:grpSpPr>
        <p:pic>
          <p:nvPicPr>
            <p:cNvPr id="40969" name="AutoShape 2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408"/>
              <a:ext cx="449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 rot="-5400000">
              <a:off x="3087" y="2500"/>
              <a:ext cx="32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CO">
                <a:solidFill>
                  <a:schemeClr val="tx2"/>
                </a:solidFill>
              </a:endParaRPr>
            </a:p>
          </p:txBody>
        </p:sp>
      </p:grpSp>
      <p:sp>
        <p:nvSpPr>
          <p:cNvPr id="40968" name="Oval 11"/>
          <p:cNvSpPr>
            <a:spLocks noChangeArrowheads="1"/>
          </p:cNvSpPr>
          <p:nvPr/>
        </p:nvSpPr>
        <p:spPr bwMode="auto">
          <a:xfrm>
            <a:off x="4930973" y="1628800"/>
            <a:ext cx="3673475" cy="19097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CO" sz="2400" b="1" dirty="0">
                <a:solidFill>
                  <a:schemeClr val="tx2"/>
                </a:solidFill>
              </a:rPr>
              <a:t>Identificación de</a:t>
            </a:r>
          </a:p>
          <a:p>
            <a:pPr algn="ctr"/>
            <a:r>
              <a:rPr lang="es-CO" sz="2400" b="1" dirty="0">
                <a:solidFill>
                  <a:schemeClr val="tx2"/>
                </a:solidFill>
              </a:rPr>
              <a:t>los desechos que </a:t>
            </a:r>
          </a:p>
          <a:p>
            <a:pPr algn="ctr"/>
            <a:r>
              <a:rPr lang="es-CO" sz="2400" b="1" dirty="0">
                <a:solidFill>
                  <a:schemeClr val="tx2"/>
                </a:solidFill>
              </a:rPr>
              <a:t>se generan</a:t>
            </a:r>
          </a:p>
        </p:txBody>
      </p:sp>
      <p:pic>
        <p:nvPicPr>
          <p:cNvPr id="56324" name="Picture 4" descr="http://www.anuncol.com/fotos/anuncios/20121/500px-puntos-ecologicos-recolectores-residuos-2012125_111228_4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970412" cy="297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9048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5"/>
          <p:cNvSpPr>
            <a:spLocks noChangeArrowheads="1"/>
          </p:cNvSpPr>
          <p:nvPr/>
        </p:nvSpPr>
        <p:spPr bwMode="auto">
          <a:xfrm>
            <a:off x="683568" y="1556792"/>
            <a:ext cx="3168352" cy="3975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2000" b="1" dirty="0">
                <a:solidFill>
                  <a:schemeClr val="tx2"/>
                </a:solidFill>
              </a:rPr>
              <a:t>Conductas Inseguras</a:t>
            </a:r>
          </a:p>
        </p:txBody>
      </p:sp>
      <p:sp>
        <p:nvSpPr>
          <p:cNvPr id="41988" name="AutoShape 36"/>
          <p:cNvSpPr>
            <a:spLocks noChangeArrowheads="1"/>
          </p:cNvSpPr>
          <p:nvPr/>
        </p:nvSpPr>
        <p:spPr bwMode="auto">
          <a:xfrm>
            <a:off x="4137025" y="2824163"/>
            <a:ext cx="588963" cy="533400"/>
          </a:xfrm>
          <a:prstGeom prst="rightArrow">
            <a:avLst>
              <a:gd name="adj1" fmla="val 50000"/>
              <a:gd name="adj2" fmla="val 53205"/>
            </a:avLst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just"/>
            <a:endParaRPr lang="es-CO">
              <a:solidFill>
                <a:schemeClr val="tx2"/>
              </a:solidFill>
            </a:endParaRPr>
          </a:p>
        </p:txBody>
      </p:sp>
      <p:sp>
        <p:nvSpPr>
          <p:cNvPr id="41989" name="Rectangle 37"/>
          <p:cNvSpPr>
            <a:spLocks noChangeArrowheads="1"/>
          </p:cNvSpPr>
          <p:nvPr/>
        </p:nvSpPr>
        <p:spPr bwMode="auto">
          <a:xfrm>
            <a:off x="5145088" y="1555750"/>
            <a:ext cx="381952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solidFill>
                  <a:schemeClr val="tx2"/>
                </a:solidFill>
              </a:rPr>
              <a:t> </a:t>
            </a:r>
            <a:r>
              <a:rPr lang="es-ES_tradnl" sz="2000" b="1">
                <a:solidFill>
                  <a:schemeClr val="tx2"/>
                </a:solidFill>
              </a:rPr>
              <a:t>No sabe que o como hacer</a:t>
            </a:r>
            <a:endParaRPr lang="es-ES_tradnl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solidFill>
                  <a:schemeClr val="tx2"/>
                </a:solidFill>
              </a:rPr>
              <a:t>Porque no han sido capacitado correctamente en la labor a desarrollar.</a:t>
            </a: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solidFill>
                  <a:schemeClr val="tx2"/>
                </a:solidFill>
              </a:rPr>
              <a:t> Porque no es su trabajo, sin embargo lo desarrolla</a:t>
            </a:r>
            <a:endParaRPr lang="es-ES_tradnl" sz="800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solidFill>
                  <a:schemeClr val="tx2"/>
                </a:solidFill>
              </a:rPr>
              <a:t> </a:t>
            </a:r>
            <a:r>
              <a:rPr lang="es-ES_tradnl" sz="2000" b="1">
                <a:solidFill>
                  <a:schemeClr val="tx2"/>
                </a:solidFill>
              </a:rPr>
              <a:t>No quiere hacerlo</a:t>
            </a:r>
            <a:r>
              <a:rPr lang="es-ES_tradnl" sz="2000">
                <a:solidFill>
                  <a:schemeClr val="tx2"/>
                </a:solidFill>
              </a:rPr>
              <a:t> </a:t>
            </a: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1600">
                <a:solidFill>
                  <a:schemeClr val="tx2"/>
                </a:solidFill>
              </a:rPr>
              <a:t> Falta de motivación</a:t>
            </a:r>
            <a:endParaRPr lang="es-MX" sz="1600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solidFill>
                  <a:schemeClr val="tx2"/>
                </a:solidFill>
              </a:rPr>
              <a:t> Actitud negativa o rebeldía.</a:t>
            </a: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solidFill>
                  <a:schemeClr val="tx2"/>
                </a:solidFill>
              </a:rPr>
              <a:t>Por temor a realizar su trabajo</a:t>
            </a:r>
            <a:endParaRPr lang="es-ES_tradnl" sz="1600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solidFill>
                  <a:schemeClr val="tx2"/>
                </a:solidFill>
              </a:rPr>
              <a:t> </a:t>
            </a:r>
            <a:r>
              <a:rPr lang="es-ES_tradnl" sz="2000" b="1">
                <a:solidFill>
                  <a:schemeClr val="tx2"/>
                </a:solidFill>
              </a:rPr>
              <a:t>No puede hacerlo</a:t>
            </a:r>
            <a:endParaRPr lang="es-ES_tradnl" sz="2000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1600">
                <a:solidFill>
                  <a:schemeClr val="tx2"/>
                </a:solidFill>
              </a:rPr>
              <a:t> El equipo o herramienta que utiliza no es la adecuada.</a:t>
            </a:r>
            <a:endParaRPr lang="es-ES_tradnl" sz="1600">
              <a:solidFill>
                <a:schemeClr val="tx2"/>
              </a:solidFill>
            </a:endParaRPr>
          </a:p>
          <a:p>
            <a:pPr algn="just" defTabSz="7620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1600">
                <a:solidFill>
                  <a:schemeClr val="tx2"/>
                </a:solidFill>
              </a:rPr>
              <a:t> Falta de habilidades motoras, incapacidad física</a:t>
            </a:r>
          </a:p>
        </p:txBody>
      </p:sp>
      <p:sp>
        <p:nvSpPr>
          <p:cNvPr id="41990" name="AutoShape 38"/>
          <p:cNvSpPr>
            <a:spLocks noChangeArrowheads="1"/>
          </p:cNvSpPr>
          <p:nvPr/>
        </p:nvSpPr>
        <p:spPr bwMode="auto">
          <a:xfrm rot="16200000" flipH="1">
            <a:off x="1750815" y="4810025"/>
            <a:ext cx="749300" cy="723554"/>
          </a:xfrm>
          <a:prstGeom prst="rightArrow">
            <a:avLst>
              <a:gd name="adj1" fmla="val 44944"/>
              <a:gd name="adj2" fmla="val 50213"/>
            </a:avLst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just"/>
            <a:endParaRPr lang="es-CO">
              <a:solidFill>
                <a:schemeClr val="tx2"/>
              </a:solidFill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250825" y="5701011"/>
            <a:ext cx="4248150" cy="850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3399"/>
            </a:outerShdw>
          </a:effec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s-ES_tradnl" sz="2000" b="1" dirty="0">
                <a:solidFill>
                  <a:schemeClr val="tx2"/>
                </a:solidFill>
                <a:cs typeface="Arial" charset="0"/>
              </a:rPr>
              <a:t> Accidentes de Trabajo.</a:t>
            </a:r>
          </a:p>
          <a:p>
            <a:pPr defTabSz="7620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s-ES_tradnl" sz="2000" b="1" dirty="0">
                <a:solidFill>
                  <a:schemeClr val="tx2"/>
                </a:solidFill>
                <a:cs typeface="Arial" charset="0"/>
              </a:rPr>
              <a:t> Enfermedades Laborales.</a:t>
            </a:r>
          </a:p>
        </p:txBody>
      </p:sp>
      <p:sp>
        <p:nvSpPr>
          <p:cNvPr id="9" name="AutoShape 41"/>
          <p:cNvSpPr>
            <a:spLocks/>
          </p:cNvSpPr>
          <p:nvPr/>
        </p:nvSpPr>
        <p:spPr bwMode="auto">
          <a:xfrm>
            <a:off x="4784725" y="1700213"/>
            <a:ext cx="395288" cy="4032250"/>
          </a:xfrm>
          <a:prstGeom prst="leftBracket">
            <a:avLst>
              <a:gd name="adj" fmla="val 18278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just">
              <a:defRPr/>
            </a:pPr>
            <a:endParaRPr lang="es-CO">
              <a:solidFill>
                <a:schemeClr val="tx2"/>
              </a:solidFill>
            </a:endParaRPr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>
            <a:off x="4784725" y="3140075"/>
            <a:ext cx="395288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just">
              <a:defRPr/>
            </a:pPr>
            <a:endParaRPr lang="es-CO">
              <a:solidFill>
                <a:schemeClr val="tx2"/>
              </a:solidFill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971550" y="404813"/>
            <a:ext cx="7467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FACTOR DE RIESGO HUMANO</a:t>
            </a:r>
          </a:p>
        </p:txBody>
      </p:sp>
      <p:pic>
        <p:nvPicPr>
          <p:cNvPr id="55298" name="Picture 2" descr="http://1.bp.blogspot.com/-qpEbJ55BJig/T_MhOUq4vQI/AAAAAAAAAAg/ssaPgCQJ_7s/s1600/accidentes-labor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81672"/>
            <a:ext cx="3240360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7134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913"/>
            <a:ext cx="9144000" cy="1143000"/>
          </a:xfrm>
          <a:prstGeom prst="rect">
            <a:avLst/>
          </a:prstGeo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 defTabSz="457200">
              <a:defRPr/>
            </a:pP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MEDIDAS DE PREVENCIÓN Y CONTROL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4274" name="Picture 2" descr="http://thumbs.dreamstime.com/z/trabajador-positivo-del-constructor-aislado-155340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95029"/>
            <a:ext cx="2627784" cy="3954859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2944722" y="1830704"/>
            <a:ext cx="3095640" cy="1238256"/>
            <a:chOff x="72005" y="1259"/>
            <a:chExt cx="3095640" cy="1238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Cheurón"/>
            <p:cNvSpPr/>
            <p:nvPr/>
          </p:nvSpPr>
          <p:spPr>
            <a:xfrm>
              <a:off x="72005" y="1259"/>
              <a:ext cx="3095640" cy="123825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urón 4"/>
            <p:cNvSpPr/>
            <p:nvPr/>
          </p:nvSpPr>
          <p:spPr>
            <a:xfrm>
              <a:off x="691133" y="1259"/>
              <a:ext cx="1857384" cy="1238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kern="1200" dirty="0"/>
                <a:t>Si no sabe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465002" y="1844824"/>
            <a:ext cx="3211454" cy="1188000"/>
            <a:chOff x="2736305" y="72009"/>
            <a:chExt cx="3427478" cy="10277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Cheurón"/>
            <p:cNvSpPr/>
            <p:nvPr/>
          </p:nvSpPr>
          <p:spPr>
            <a:xfrm>
              <a:off x="2736305" y="72009"/>
              <a:ext cx="3427478" cy="1027752"/>
            </a:xfrm>
            <a:prstGeom prst="chevron">
              <a:avLst/>
            </a:prstGeom>
            <a:solidFill>
              <a:srgbClr val="33CC33">
                <a:alpha val="90000"/>
              </a:srgb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3250181" y="72009"/>
              <a:ext cx="2399726" cy="1027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>
                  <a:solidFill>
                    <a:schemeClr val="tx2"/>
                  </a:solidFill>
                </a:rPr>
                <a:t>capacitarlo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944722" y="3284984"/>
            <a:ext cx="3095640" cy="1238256"/>
            <a:chOff x="75011" y="1412871"/>
            <a:chExt cx="3095640" cy="1238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Cheurón"/>
            <p:cNvSpPr/>
            <p:nvPr/>
          </p:nvSpPr>
          <p:spPr>
            <a:xfrm>
              <a:off x="75011" y="1412871"/>
              <a:ext cx="3095640" cy="123825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694139" y="1412871"/>
              <a:ext cx="1857384" cy="1238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kern="1200" dirty="0"/>
                <a:t>Si no quiere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465002" y="3284984"/>
            <a:ext cx="3095640" cy="1238256"/>
            <a:chOff x="75011" y="1412871"/>
            <a:chExt cx="3095640" cy="1238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Cheurón"/>
            <p:cNvSpPr/>
            <p:nvPr/>
          </p:nvSpPr>
          <p:spPr>
            <a:xfrm>
              <a:off x="75011" y="1412871"/>
              <a:ext cx="3095640" cy="1238256"/>
            </a:xfrm>
            <a:prstGeom prst="chevron">
              <a:avLst/>
            </a:prstGeom>
            <a:solidFill>
              <a:srgbClr val="33CC33">
                <a:alpha val="90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694139" y="1412871"/>
              <a:ext cx="1857384" cy="1238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>
                  <a:solidFill>
                    <a:schemeClr val="tx2"/>
                  </a:solidFill>
                </a:rPr>
                <a:t>Motivarlo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944722" y="4725144"/>
            <a:ext cx="3095640" cy="1238256"/>
            <a:chOff x="75011" y="2824484"/>
            <a:chExt cx="3095640" cy="1238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Cheurón"/>
            <p:cNvSpPr/>
            <p:nvPr/>
          </p:nvSpPr>
          <p:spPr>
            <a:xfrm>
              <a:off x="75011" y="2824484"/>
              <a:ext cx="3095640" cy="123825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urón 4"/>
            <p:cNvSpPr/>
            <p:nvPr/>
          </p:nvSpPr>
          <p:spPr>
            <a:xfrm>
              <a:off x="694139" y="2824484"/>
              <a:ext cx="1857384" cy="1238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27940" rIns="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4400" kern="1200" dirty="0"/>
                <a:t>Si no puede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465002" y="4725144"/>
            <a:ext cx="3095640" cy="1238256"/>
            <a:chOff x="1584187" y="2825743"/>
            <a:chExt cx="3095640" cy="12382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Cheurón"/>
            <p:cNvSpPr/>
            <p:nvPr/>
          </p:nvSpPr>
          <p:spPr>
            <a:xfrm>
              <a:off x="1584187" y="2825743"/>
              <a:ext cx="3095640" cy="1238256"/>
            </a:xfrm>
            <a:prstGeom prst="chevron">
              <a:avLst/>
            </a:prstGeom>
            <a:solidFill>
              <a:srgbClr val="33CC33">
                <a:alpha val="90000"/>
              </a:srgb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2203315" y="2825743"/>
              <a:ext cx="1857384" cy="1238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>
                  <a:solidFill>
                    <a:schemeClr val="tx2"/>
                  </a:solidFill>
                </a:rPr>
                <a:t>Habilitarlo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93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Rectángulo"/>
          <p:cNvSpPr>
            <a:spLocks noChangeArrowheads="1"/>
          </p:cNvSpPr>
          <p:nvPr/>
        </p:nvSpPr>
        <p:spPr bwMode="auto">
          <a:xfrm>
            <a:off x="2339975" y="1562100"/>
            <a:ext cx="6696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O" sz="2400" b="1" dirty="0">
                <a:solidFill>
                  <a:schemeClr val="tx2"/>
                </a:solidFill>
                <a:latin typeface="Arial" pitchFamily="34" charset="0"/>
              </a:rPr>
              <a:t>COMPORTAMIENTO INSEGURO:</a:t>
            </a:r>
          </a:p>
          <a:p>
            <a:pPr algn="just"/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Toda la acción humana, que pueden causar una situación insegura o incidente, con consecuencias para las </a:t>
            </a:r>
            <a:r>
              <a:rPr lang="es-CO" sz="2400" dirty="0">
                <a:solidFill>
                  <a:schemeClr val="tx2"/>
                </a:solidFill>
              </a:rPr>
              <a:t>personas, bienes, la operación o el medio ambiente.</a:t>
            </a:r>
            <a:endParaRPr lang="es-CO" sz="2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5060" name="4 Rectángulo"/>
          <p:cNvSpPr>
            <a:spLocks noChangeArrowheads="1"/>
          </p:cNvSpPr>
          <p:nvPr/>
        </p:nvSpPr>
        <p:spPr bwMode="auto">
          <a:xfrm>
            <a:off x="107950" y="3933825"/>
            <a:ext cx="67675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O" sz="2400" b="1" dirty="0">
                <a:solidFill>
                  <a:schemeClr val="tx2"/>
                </a:solidFill>
                <a:latin typeface="Arial" pitchFamily="34" charset="0"/>
              </a:rPr>
              <a:t>CONDICIÓN INSESURA:</a:t>
            </a:r>
          </a:p>
          <a:p>
            <a:pPr algn="just"/>
            <a:r>
              <a:rPr lang="es-CO" sz="2400" dirty="0">
                <a:solidFill>
                  <a:schemeClr val="tx2"/>
                </a:solidFill>
                <a:latin typeface="Arial" pitchFamily="34" charset="0"/>
              </a:rPr>
              <a:t>Todo elemento de los equipos, la materia prima, las herramientas, máquinas, instalaciones o el medio ambiente que bajo determinadas condiciones puede generar un incidente afectando personas, bienes, la operación o el medio ambiente.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7088" y="44450"/>
            <a:ext cx="72739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chemeClr val="bg1"/>
                </a:solidFill>
                <a:latin typeface="+mn-lt"/>
                <a:cs typeface="+mn-cs"/>
              </a:rPr>
              <a:t>Comportamiento y Condición insegura.</a:t>
            </a:r>
            <a:endParaRPr lang="es-CO" sz="4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2226" name="Picture 2" descr="http://cl.jroo.me/z3/8/9/H/d/a.aaa-Work-Fail-And-Disaster-part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628800"/>
            <a:ext cx="18002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7020272" y="4293095"/>
            <a:ext cx="1800200" cy="2070105"/>
            <a:chOff x="7236296" y="4016727"/>
            <a:chExt cx="1512168" cy="2346474"/>
          </a:xfrm>
        </p:grpSpPr>
        <p:pic>
          <p:nvPicPr>
            <p:cNvPr id="52228" name="Picture 4" descr="http://t0.gstatic.com/images?q=tbn:ANd9GcRFHAEcD-XXqj1v2O4GlnA2cjJkuRbyiJoUjBtYBQeb2U5uooW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5229200"/>
              <a:ext cx="1512000" cy="11340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230" name="Picture 6" descr="http://2.bp.blogspot.com/_x7Ksnvz4XxM/S__rb3rdt8I/AAAAAAAASJs/U7JEzlX7Dy4/s1600/spb4.jpg"/>
            <p:cNvPicPr>
              <a:picLocks noChangeAspect="1" noChangeArrowheads="1"/>
            </p:cNvPicPr>
            <p:nvPr/>
          </p:nvPicPr>
          <p:blipFill>
            <a:blip r:embed="rId4" cstate="print"/>
            <a:srcRect l="11599"/>
            <a:stretch>
              <a:fillRect/>
            </a:stretch>
          </p:blipFill>
          <p:spPr bwMode="auto">
            <a:xfrm>
              <a:off x="7236296" y="4016727"/>
              <a:ext cx="1512168" cy="1284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230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_c6BGZEZaBxY/TA-SUk366LI/AAAAAAAABdM/bvLpIcvUMI4/s320/P101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23749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http://3.bp.blogspot.com/_eq6ulZ1AwMU/SLLy98SbTII/AAAAAAAAB84/YQDWoiLjF2Q/s400/seguridad-labo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087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http://4.bp.blogspot.com/_eq6ulZ1AwMU/SLLyBx-kFEI/AAAAAAAAB8I/Dm5PIM4ql4o/s400/foto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637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://3.bp.blogspot.com/_Ce6ece8pKiw/TPEvD6e9WYI/AAAAAAAAAAw/1cZDdBciJOE/s1600/Captu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429000"/>
            <a:ext cx="21304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http://deconceptos.com/wp-content/uploads/2009/09/accidente-de-trabaj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600200"/>
            <a:ext cx="1652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http://farm3.static.flickr.com/2696/4119962893_91d8d581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 descr="http://30.media.tumblr.com/tumblr_kygdffmwEw1qb9siro1_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437063"/>
            <a:ext cx="2881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27088" y="44450"/>
            <a:ext cx="72739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chemeClr val="bg1"/>
                </a:solidFill>
                <a:latin typeface="+mn-lt"/>
                <a:cs typeface="+mn-cs"/>
              </a:rPr>
              <a:t>¿Comportamiento y Condición insegura?</a:t>
            </a:r>
            <a:endParaRPr lang="es-CO" sz="4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6090" name="10 Elipse"/>
          <p:cNvSpPr>
            <a:spLocks noChangeArrowheads="1"/>
          </p:cNvSpPr>
          <p:nvPr/>
        </p:nvSpPr>
        <p:spPr bwMode="auto">
          <a:xfrm>
            <a:off x="250825" y="1989138"/>
            <a:ext cx="433388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6091" name="11 Elipse"/>
          <p:cNvSpPr>
            <a:spLocks noChangeArrowheads="1"/>
          </p:cNvSpPr>
          <p:nvPr/>
        </p:nvSpPr>
        <p:spPr bwMode="auto">
          <a:xfrm>
            <a:off x="4140200" y="1700213"/>
            <a:ext cx="431800" cy="4333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6092" name="12 Elipse"/>
          <p:cNvSpPr>
            <a:spLocks noChangeArrowheads="1"/>
          </p:cNvSpPr>
          <p:nvPr/>
        </p:nvSpPr>
        <p:spPr bwMode="auto">
          <a:xfrm>
            <a:off x="6659563" y="1700213"/>
            <a:ext cx="433387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6093" name="13 Elipse"/>
          <p:cNvSpPr>
            <a:spLocks noChangeArrowheads="1"/>
          </p:cNvSpPr>
          <p:nvPr/>
        </p:nvSpPr>
        <p:spPr bwMode="auto">
          <a:xfrm>
            <a:off x="8532813" y="1628775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6094" name="14 Elipse"/>
          <p:cNvSpPr>
            <a:spLocks noChangeArrowheads="1"/>
          </p:cNvSpPr>
          <p:nvPr/>
        </p:nvSpPr>
        <p:spPr bwMode="auto">
          <a:xfrm>
            <a:off x="2484438" y="4508500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6095" name="15 Elipse"/>
          <p:cNvSpPr>
            <a:spLocks noChangeArrowheads="1"/>
          </p:cNvSpPr>
          <p:nvPr/>
        </p:nvSpPr>
        <p:spPr bwMode="auto">
          <a:xfrm>
            <a:off x="4648200" y="3606800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46096" name="Picture 23" descr="101_01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57788"/>
            <a:ext cx="2278360" cy="14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15 Elipse"/>
          <p:cNvSpPr>
            <a:spLocks noChangeArrowheads="1"/>
          </p:cNvSpPr>
          <p:nvPr/>
        </p:nvSpPr>
        <p:spPr bwMode="auto">
          <a:xfrm>
            <a:off x="6781800" y="3505200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46098" name="Picture 11" descr="http://2.bp.blogspot.com/-oChi7QxLLKY/TqaB3RG2okI/AAAAAAAALks/CArD4tGfWgw/s1600/riesgos-laborales-pintor-en-cubo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238" y="4114800"/>
            <a:ext cx="1706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16 Elipse"/>
          <p:cNvSpPr>
            <a:spLocks noChangeArrowheads="1"/>
          </p:cNvSpPr>
          <p:nvPr/>
        </p:nvSpPr>
        <p:spPr bwMode="auto">
          <a:xfrm>
            <a:off x="3886200" y="5181600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46100" name="15 Elipse"/>
          <p:cNvSpPr>
            <a:spLocks noChangeArrowheads="1"/>
          </p:cNvSpPr>
          <p:nvPr/>
        </p:nvSpPr>
        <p:spPr bwMode="auto">
          <a:xfrm>
            <a:off x="8559800" y="5892800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O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1" name="20 Botón de acción: Película">
            <a:hlinkClick r:id="rId11" action="ppaction://hlinkfile" highlightClick="1"/>
          </p:cNvPr>
          <p:cNvSpPr/>
          <p:nvPr/>
        </p:nvSpPr>
        <p:spPr bwMode="auto">
          <a:xfrm>
            <a:off x="6372200" y="5517232"/>
            <a:ext cx="720080" cy="792088"/>
          </a:xfrm>
          <a:prstGeom prst="actionButtonMovi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8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27584" y="1886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PELIGRO - RIESGO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2008" y="2160000"/>
            <a:ext cx="464400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66"/>
                </a:solidFill>
              </a:rPr>
              <a:t>Es la </a:t>
            </a:r>
            <a:r>
              <a:rPr lang="es-CO" b="1" dirty="0">
                <a:solidFill>
                  <a:srgbClr val="000066"/>
                </a:solidFill>
              </a:rPr>
              <a:t>FUENTE</a:t>
            </a:r>
            <a:r>
              <a:rPr lang="es-CO" dirty="0">
                <a:solidFill>
                  <a:srgbClr val="000066"/>
                </a:solidFill>
              </a:rPr>
              <a:t>, situación o acto que tiene el potencial de causar daño.</a:t>
            </a:r>
          </a:p>
          <a:p>
            <a:pPr algn="ctr"/>
            <a:r>
              <a:rPr lang="es-CO" dirty="0">
                <a:solidFill>
                  <a:srgbClr val="000066"/>
                </a:solidFill>
              </a:rPr>
              <a:t> </a:t>
            </a:r>
            <a:r>
              <a:rPr lang="es-CO" sz="1200" dirty="0">
                <a:solidFill>
                  <a:srgbClr val="000066"/>
                </a:solidFill>
              </a:rPr>
              <a:t>Este término es utilizado también como “</a:t>
            </a:r>
            <a:r>
              <a:rPr lang="es-CO" sz="1200" b="1" dirty="0">
                <a:solidFill>
                  <a:srgbClr val="000066"/>
                </a:solidFill>
              </a:rPr>
              <a:t>Factor de Riesgo</a:t>
            </a:r>
            <a:r>
              <a:rPr lang="es-CO" sz="1200" dirty="0">
                <a:solidFill>
                  <a:srgbClr val="000066"/>
                </a:solidFill>
              </a:rPr>
              <a:t>".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004048" y="2206605"/>
            <a:ext cx="4139952" cy="9079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CO" sz="800" dirty="0">
              <a:solidFill>
                <a:srgbClr val="000066"/>
              </a:solidFill>
            </a:endParaRPr>
          </a:p>
          <a:p>
            <a:pPr algn="ctr"/>
            <a:r>
              <a:rPr lang="es-CO" dirty="0">
                <a:solidFill>
                  <a:srgbClr val="000066"/>
                </a:solidFill>
              </a:rPr>
              <a:t>Es la </a:t>
            </a:r>
            <a:r>
              <a:rPr lang="es-CO" b="1" dirty="0">
                <a:solidFill>
                  <a:srgbClr val="000066"/>
                </a:solidFill>
              </a:rPr>
              <a:t>PROBABILIDAD</a:t>
            </a:r>
            <a:r>
              <a:rPr lang="es-CO" dirty="0">
                <a:solidFill>
                  <a:srgbClr val="000066"/>
                </a:solidFill>
              </a:rPr>
              <a:t> de que ese PELIGRO </a:t>
            </a:r>
            <a:r>
              <a:rPr lang="es-CO" b="1" dirty="0">
                <a:solidFill>
                  <a:srgbClr val="000066"/>
                </a:solidFill>
              </a:rPr>
              <a:t>cause un daño.</a:t>
            </a:r>
          </a:p>
          <a:p>
            <a:pPr algn="ctr"/>
            <a:endParaRPr lang="es-CO" sz="900" b="1" dirty="0">
              <a:solidFill>
                <a:srgbClr val="000066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611560" y="1412776"/>
            <a:ext cx="3384376" cy="720080"/>
          </a:xfrm>
          <a:prstGeom prst="downArrow">
            <a:avLst>
              <a:gd name="adj1" fmla="val 65945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PELIGRO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5292080" y="1412776"/>
            <a:ext cx="3384376" cy="720080"/>
          </a:xfrm>
          <a:prstGeom prst="downArrow">
            <a:avLst>
              <a:gd name="adj1" fmla="val 65945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rgbClr val="000066"/>
                </a:solidFill>
              </a:rPr>
              <a:t>RIESGO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323760" y="3789224"/>
            <a:ext cx="2088000" cy="16560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31 Rectángulo redondeado"/>
          <p:cNvSpPr/>
          <p:nvPr/>
        </p:nvSpPr>
        <p:spPr>
          <a:xfrm>
            <a:off x="3995936" y="3789040"/>
            <a:ext cx="2088000" cy="16560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32 Rectángulo redondeado"/>
          <p:cNvSpPr/>
          <p:nvPr/>
        </p:nvSpPr>
        <p:spPr>
          <a:xfrm>
            <a:off x="6876256" y="4941168"/>
            <a:ext cx="1728000" cy="144000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46 Rectángulo redondeado"/>
          <p:cNvSpPr/>
          <p:nvPr/>
        </p:nvSpPr>
        <p:spPr>
          <a:xfrm>
            <a:off x="6876256" y="3284984"/>
            <a:ext cx="1728000" cy="14400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1" name="50 Grupo"/>
          <p:cNvGrpSpPr/>
          <p:nvPr/>
        </p:nvGrpSpPr>
        <p:grpSpPr>
          <a:xfrm>
            <a:off x="251520" y="4999832"/>
            <a:ext cx="2016224" cy="1597520"/>
            <a:chOff x="323528" y="4581128"/>
            <a:chExt cx="2016224" cy="1597520"/>
          </a:xfrm>
        </p:grpSpPr>
        <p:pic>
          <p:nvPicPr>
            <p:cNvPr id="17430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4581128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48" name="47 Rectángulo"/>
            <p:cNvSpPr/>
            <p:nvPr/>
          </p:nvSpPr>
          <p:spPr>
            <a:xfrm rot="20672917">
              <a:off x="729210" y="5351643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b="1" dirty="0"/>
                <a:t>PELIGRO</a:t>
              </a:r>
            </a:p>
          </p:txBody>
        </p:sp>
      </p:grpSp>
      <p:grpSp>
        <p:nvGrpSpPr>
          <p:cNvPr id="84" name="83 Grupo"/>
          <p:cNvGrpSpPr/>
          <p:nvPr/>
        </p:nvGrpSpPr>
        <p:grpSpPr>
          <a:xfrm>
            <a:off x="4139952" y="4999832"/>
            <a:ext cx="2016224" cy="1597520"/>
            <a:chOff x="4139952" y="4999832"/>
            <a:chExt cx="2016224" cy="1597520"/>
          </a:xfrm>
        </p:grpSpPr>
        <p:pic>
          <p:nvPicPr>
            <p:cNvPr id="50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4139952" y="4999832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52" name="51 Rectángulo"/>
            <p:cNvSpPr/>
            <p:nvPr/>
          </p:nvSpPr>
          <p:spPr>
            <a:xfrm rot="20672917">
              <a:off x="4616164" y="5804200"/>
              <a:ext cx="10823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b="1" dirty="0">
                  <a:solidFill>
                    <a:srgbClr val="FFFF00"/>
                  </a:solidFill>
                </a:rPr>
                <a:t>RIESGO</a:t>
              </a:r>
            </a:p>
          </p:txBody>
        </p:sp>
      </p:grpSp>
      <p:sp>
        <p:nvSpPr>
          <p:cNvPr id="54" name="53 Flecha derecha"/>
          <p:cNvSpPr/>
          <p:nvPr/>
        </p:nvSpPr>
        <p:spPr>
          <a:xfrm>
            <a:off x="2591920" y="4437112"/>
            <a:ext cx="1260000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rgbClr val="003399"/>
                </a:solidFill>
              </a:rPr>
              <a:t>EXPOSICION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CuadroTexto"/>
          <p:cNvSpPr txBox="1">
            <a:spLocks noChangeArrowheads="1"/>
          </p:cNvSpPr>
          <p:nvPr/>
        </p:nvSpPr>
        <p:spPr bwMode="auto">
          <a:xfrm>
            <a:off x="683568" y="3717032"/>
            <a:ext cx="77755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2800" b="1" i="1" dirty="0">
                <a:solidFill>
                  <a:schemeClr val="bg1"/>
                </a:solidFill>
                <a:latin typeface="Arial" pitchFamily="34" charset="0"/>
              </a:rPr>
              <a:t>RECUERDA QUE NADA ES TAN IMPORTANTE NI TAN URGENTE, QUE NO PUEDA SER HECHO CON SEGURIDAD</a:t>
            </a:r>
          </a:p>
          <a:p>
            <a:pPr algn="ctr" eaLnBrk="1" hangingPunct="1">
              <a:spcBef>
                <a:spcPts val="600"/>
              </a:spcBef>
            </a:pPr>
            <a:r>
              <a:rPr lang="es-CO" sz="2800" b="1" dirty="0">
                <a:solidFill>
                  <a:schemeClr val="bg1"/>
                </a:solidFill>
                <a:latin typeface="Arial" pitchFamily="34" charset="0"/>
              </a:rPr>
              <a:t>¡QUEREMOS QUE REGRESE A SU CASA </a:t>
            </a:r>
            <a:r>
              <a:rPr lang="es-CO" sz="2800" b="1">
                <a:solidFill>
                  <a:schemeClr val="bg1"/>
                </a:solidFill>
                <a:latin typeface="Arial" pitchFamily="34" charset="0"/>
              </a:rPr>
              <a:t>DE LA </a:t>
            </a:r>
            <a:r>
              <a:rPr lang="es-CO" sz="2800" b="1" dirty="0">
                <a:solidFill>
                  <a:schemeClr val="bg1"/>
                </a:solidFill>
                <a:latin typeface="Arial" pitchFamily="34" charset="0"/>
              </a:rPr>
              <a:t>MISMA FORMA EN QUE SALIO!</a:t>
            </a:r>
          </a:p>
        </p:txBody>
      </p:sp>
      <p:pic>
        <p:nvPicPr>
          <p:cNvPr id="47107" name="Picture 8" descr="http://4.bp.blogspot.com/_A9HfIyx9elQ/SMCIYuZHS6I/AAAAAAAAAFM/HP46lhf5FME/s400/familia-hij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019550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0062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87900" y="2565400"/>
            <a:ext cx="31686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Dudas</a:t>
            </a:r>
          </a:p>
          <a:p>
            <a:pPr algn="ctr" eaLnBrk="0" hangingPunct="0">
              <a:defRPr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Preguntas</a:t>
            </a:r>
          </a:p>
        </p:txBody>
      </p:sp>
      <p:pic>
        <p:nvPicPr>
          <p:cNvPr id="4" name="Picture 2" descr="http://www.knowbi.com/clientes/arpsura/envios/2013/arp-sura-ahora-es-arl-sura-clientes/imagenes/clientes_01.jpg"/>
          <p:cNvPicPr>
            <a:picLocks noChangeAspect="1" noChangeArrowheads="1"/>
          </p:cNvPicPr>
          <p:nvPr/>
        </p:nvPicPr>
        <p:blipFill>
          <a:blip r:embed="rId2" cstate="print"/>
          <a:srcRect r="51575" b="45714"/>
          <a:stretch>
            <a:fillRect/>
          </a:stretch>
        </p:blipFill>
        <p:spPr bwMode="auto">
          <a:xfrm>
            <a:off x="360362" y="1198612"/>
            <a:ext cx="442753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339752" y="5445224"/>
            <a:ext cx="4176712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000" b="1" dirty="0">
                <a:solidFill>
                  <a:srgbClr val="FFFFFF"/>
                </a:solidFill>
                <a:latin typeface="Arial"/>
                <a:cs typeface="+mn-cs"/>
              </a:rPr>
              <a:t>Ruby Tapasco</a:t>
            </a:r>
          </a:p>
          <a:p>
            <a:pPr algn="ctr">
              <a:spcBef>
                <a:spcPct val="50000"/>
              </a:spcBef>
              <a:defRPr/>
            </a:pPr>
            <a:r>
              <a:rPr lang="es-CO" sz="1500" b="1" dirty="0">
                <a:solidFill>
                  <a:srgbClr val="FFFFFF"/>
                </a:solidFill>
                <a:latin typeface="Arial"/>
                <a:cs typeface="+mn-cs"/>
              </a:rPr>
              <a:t>Consultora en prevención</a:t>
            </a:r>
          </a:p>
        </p:txBody>
      </p:sp>
    </p:spTree>
    <p:extLst>
      <p:ext uri="{BB962C8B-B14F-4D97-AF65-F5344CB8AC3E}">
        <p14:creationId xmlns:p14="http://schemas.microsoft.com/office/powerpoint/2010/main" xmlns="" val="3933946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8720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GRACIAS POR LA ATENCIÓN</a:t>
            </a:r>
            <a:endParaRPr lang="es-CO" sz="6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4387255"/>
            <a:ext cx="34194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400" b="1" dirty="0">
                <a:solidFill>
                  <a:srgbClr val="FFFFFF"/>
                </a:solidFill>
                <a:latin typeface="Arial"/>
                <a:cs typeface="+mn-cs"/>
              </a:rPr>
              <a:t>Ruby Tapasco</a:t>
            </a:r>
          </a:p>
          <a:p>
            <a:pPr algn="ctr">
              <a:spcBef>
                <a:spcPts val="600"/>
              </a:spcBef>
              <a:defRPr/>
            </a:pPr>
            <a:r>
              <a:rPr lang="es-CO" sz="1500" b="1" dirty="0">
                <a:solidFill>
                  <a:srgbClr val="FFFFFF"/>
                </a:solidFill>
                <a:latin typeface="Arial"/>
                <a:cs typeface="+mn-cs"/>
              </a:rPr>
              <a:t>Consultora en prevención</a:t>
            </a:r>
          </a:p>
        </p:txBody>
      </p:sp>
    </p:spTree>
    <p:extLst>
      <p:ext uri="{BB962C8B-B14F-4D97-AF65-F5344CB8AC3E}">
        <p14:creationId xmlns:p14="http://schemas.microsoft.com/office/powerpoint/2010/main" xmlns="" val="316168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213285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66"/>
                </a:solidFill>
              </a:rPr>
              <a:t>Sustancia química inflamable</a:t>
            </a:r>
            <a:endParaRPr lang="es-CO" b="1" dirty="0">
              <a:solidFill>
                <a:srgbClr val="000066"/>
              </a:solidFill>
            </a:endParaRPr>
          </a:p>
        </p:txBody>
      </p:sp>
      <p:pic>
        <p:nvPicPr>
          <p:cNvPr id="4" name="Picture 8" descr="http://u.jimdo.com/www25/o/s0f2d638c6aaad987/img/i1a9aca0ce32182da/1364904783/std/foto-ana-mart%C3%ADnez-moreno.jpg"/>
          <p:cNvPicPr>
            <a:picLocks noChangeAspect="1" noChangeArrowheads="1"/>
          </p:cNvPicPr>
          <p:nvPr/>
        </p:nvPicPr>
        <p:blipFill>
          <a:blip r:embed="rId2" cstate="screen"/>
          <a:srcRect t="7958" r="26471" b="16444"/>
          <a:stretch>
            <a:fillRect/>
          </a:stretch>
        </p:blipFill>
        <p:spPr bwMode="auto">
          <a:xfrm>
            <a:off x="6948264" y="2060848"/>
            <a:ext cx="198969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716016" y="2204864"/>
            <a:ext cx="233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66"/>
                </a:solidFill>
              </a:rPr>
              <a:t>Riesgo de incendio</a:t>
            </a:r>
            <a:endParaRPr lang="es-CO" sz="1200" dirty="0">
              <a:solidFill>
                <a:srgbClr val="000066"/>
              </a:solidFill>
            </a:endParaRPr>
          </a:p>
        </p:txBody>
      </p:sp>
      <p:pic>
        <p:nvPicPr>
          <p:cNvPr id="6" name="Picture 14" descr="http://www.escalerasyandamios.com/wp-content/uploads/Seventec311_StuStehLTR_500-239x3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153885"/>
            <a:ext cx="1512168" cy="191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 descr="http://ntic.uson.mx/wikiseguridad/images/d/d4/Caid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8" y="4437112"/>
            <a:ext cx="1627060" cy="184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619672" y="443711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66"/>
                </a:solidFill>
              </a:rPr>
              <a:t>Desnivel con respecto al suelo /trabajo en altura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99992" y="4437112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66"/>
                </a:solidFill>
              </a:rPr>
              <a:t>Riesgo de caída a distinto nivel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-1" y="1592676"/>
            <a:ext cx="1619673" cy="2197700"/>
            <a:chOff x="-1" y="1592676"/>
            <a:chExt cx="1619673" cy="2197700"/>
          </a:xfrm>
        </p:grpSpPr>
        <p:pic>
          <p:nvPicPr>
            <p:cNvPr id="2" name="Picture 6" descr="http://pixers.es/image/1/400/n8nLuBUU18lF9F2R1ZDQnlmZRcGNpcEUNcXiVgjUY89NQ1nef1jSENUNENERfNDXw79QhQ0QhU2RhMERh72MhF3FqzSKhZkaMR3KhRGKm5dRkRHT0NnasiGaho2F0Rni/79/74/97/0079749754/1/fotomural-barril-de-productos-quimicos-el-veneno-la-radiacion-inflamable-ca-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315"/>
            <a:stretch>
              <a:fillRect/>
            </a:stretch>
          </p:blipFill>
          <p:spPr bwMode="auto">
            <a:xfrm>
              <a:off x="395536" y="2204864"/>
              <a:ext cx="1224136" cy="1585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 descr="http://caribbeandigital.net/wp-content/uploads/2011/08/gasolina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" y="1592676"/>
              <a:ext cx="1172411" cy="1346956"/>
            </a:xfrm>
            <a:prstGeom prst="rect">
              <a:avLst/>
            </a:prstGeom>
            <a:noFill/>
          </p:spPr>
        </p:pic>
      </p:grpSp>
      <p:sp>
        <p:nvSpPr>
          <p:cNvPr id="11" name="10 CuadroTexto"/>
          <p:cNvSpPr txBox="1"/>
          <p:nvPr/>
        </p:nvSpPr>
        <p:spPr>
          <a:xfrm>
            <a:off x="827584" y="1886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RIESGO O PELIGRO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339752" y="2636912"/>
            <a:ext cx="1368152" cy="1152128"/>
            <a:chOff x="323528" y="4581128"/>
            <a:chExt cx="2016224" cy="1597520"/>
          </a:xfrm>
        </p:grpSpPr>
        <p:pic>
          <p:nvPicPr>
            <p:cNvPr id="14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4581128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15" name="14 Rectángulo"/>
            <p:cNvSpPr/>
            <p:nvPr/>
          </p:nvSpPr>
          <p:spPr>
            <a:xfrm rot="20672917">
              <a:off x="635827" y="5301593"/>
              <a:ext cx="1410178" cy="469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600" b="1" dirty="0"/>
                <a:t>PELIGRO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411760" y="5085184"/>
            <a:ext cx="1368152" cy="1152128"/>
            <a:chOff x="217411" y="4581128"/>
            <a:chExt cx="2016224" cy="1597520"/>
          </a:xfrm>
        </p:grpSpPr>
        <p:pic>
          <p:nvPicPr>
            <p:cNvPr id="17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411" y="4581128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18" name="17 Rectángulo"/>
            <p:cNvSpPr/>
            <p:nvPr/>
          </p:nvSpPr>
          <p:spPr>
            <a:xfrm rot="20672917">
              <a:off x="576741" y="5301593"/>
              <a:ext cx="1410179" cy="469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600" b="1" dirty="0"/>
                <a:t>PELIGRO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076056" y="2636912"/>
            <a:ext cx="1368000" cy="1152000"/>
            <a:chOff x="4139952" y="4999832"/>
            <a:chExt cx="2016224" cy="1597520"/>
          </a:xfrm>
        </p:grpSpPr>
        <p:pic>
          <p:nvPicPr>
            <p:cNvPr id="20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4139952" y="4999832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21" name="20 Rectángulo"/>
            <p:cNvSpPr/>
            <p:nvPr/>
          </p:nvSpPr>
          <p:spPr>
            <a:xfrm rot="20672917">
              <a:off x="4665858" y="5741775"/>
              <a:ext cx="9829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600" b="1" dirty="0">
                  <a:solidFill>
                    <a:srgbClr val="FFFF00"/>
                  </a:solidFill>
                </a:rPr>
                <a:t>RIESGO</a:t>
              </a: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220072" y="5085312"/>
            <a:ext cx="1368000" cy="1152000"/>
            <a:chOff x="4139952" y="4999832"/>
            <a:chExt cx="2016224" cy="1597520"/>
          </a:xfrm>
        </p:grpSpPr>
        <p:pic>
          <p:nvPicPr>
            <p:cNvPr id="23" name="Picture 22" descr="http://static.freepik.com/foto-gratis/cuenta-de-la-tarjeta-roja-etiqueta-de-material-de-vectores_15-212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4139952" y="4999832"/>
              <a:ext cx="2016224" cy="1597520"/>
            </a:xfrm>
            <a:prstGeom prst="rect">
              <a:avLst/>
            </a:prstGeom>
            <a:noFill/>
          </p:spPr>
        </p:pic>
        <p:sp>
          <p:nvSpPr>
            <p:cNvPr id="24" name="23 Rectángulo"/>
            <p:cNvSpPr/>
            <p:nvPr/>
          </p:nvSpPr>
          <p:spPr>
            <a:xfrm rot="20672917">
              <a:off x="4665858" y="5741775"/>
              <a:ext cx="9829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1600" b="1" dirty="0">
                  <a:solidFill>
                    <a:srgbClr val="FFFF00"/>
                  </a:solidFill>
                </a:rPr>
                <a:t>RIESGO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 bwMode="auto">
          <a:xfrm>
            <a:off x="755576" y="3573016"/>
            <a:ext cx="7704856" cy="1872208"/>
          </a:xfrm>
          <a:prstGeom prst="roundRect">
            <a:avLst/>
          </a:prstGeom>
          <a:solidFill>
            <a:srgbClr val="0033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CO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3 Llamada de flecha hacia abajo"/>
          <p:cNvSpPr>
            <a:spLocks noChangeArrowheads="1"/>
          </p:cNvSpPr>
          <p:nvPr/>
        </p:nvSpPr>
        <p:spPr bwMode="auto">
          <a:xfrm>
            <a:off x="323528" y="2204864"/>
            <a:ext cx="8472453" cy="1296144"/>
          </a:xfrm>
          <a:prstGeom prst="downArrowCallout">
            <a:avLst>
              <a:gd name="adj1" fmla="val 24965"/>
              <a:gd name="adj2" fmla="val 24987"/>
              <a:gd name="adj3" fmla="val 25000"/>
              <a:gd name="adj4" fmla="val 6497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es-CO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3323" name="4 Rectángulo"/>
          <p:cNvSpPr>
            <a:spLocks noChangeArrowheads="1"/>
          </p:cNvSpPr>
          <p:nvPr/>
        </p:nvSpPr>
        <p:spPr bwMode="auto">
          <a:xfrm>
            <a:off x="443053" y="2268860"/>
            <a:ext cx="82408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O" sz="2300" b="1" dirty="0">
                <a:solidFill>
                  <a:schemeClr val="bg1"/>
                </a:solidFill>
              </a:rPr>
              <a:t>LA IDENTIFICACIÓN DE LOS FACTORES DE RIESGOS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</a:rPr>
              <a:t>Parte de la repuesta a las siguientes preguntas:</a:t>
            </a:r>
          </a:p>
          <a:p>
            <a:pPr algn="ctr"/>
            <a:endParaRPr lang="es-CO" sz="2300" b="1" dirty="0">
              <a:solidFill>
                <a:schemeClr val="bg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403648" y="116632"/>
            <a:ext cx="6192688" cy="2016224"/>
            <a:chOff x="1547664" y="332656"/>
            <a:chExt cx="5950571" cy="1800000"/>
          </a:xfrm>
        </p:grpSpPr>
        <p:pic>
          <p:nvPicPr>
            <p:cNvPr id="11" name="Picture 8" descr="http://www.chocolisto.com/blog/wp-content/uploads/2013/04/accidente-casa-4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47664" y="332656"/>
              <a:ext cx="1980077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0" descr="http://www.comercioyjusticia.com.ar/wp-content/uploads/2011/01/Riesgo-Laboral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20072" y="332656"/>
              <a:ext cx="2278163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50" name="Picture 10" descr="http://t1.gstatic.com/images?q=tbn:ANd9GcQrY7kiPWBUs0R39hPB4P1WHBcGABEcHLFSH_sNcXSwQXXxFadAGGSfli3J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491880" y="332656"/>
              <a:ext cx="1729366" cy="179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1 Título"/>
          <p:cNvSpPr txBox="1">
            <a:spLocks/>
          </p:cNvSpPr>
          <p:nvPr/>
        </p:nvSpPr>
        <p:spPr>
          <a:xfrm>
            <a:off x="683568" y="5517232"/>
            <a:ext cx="7632848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noProof="0" dirty="0">
                <a:solidFill>
                  <a:schemeClr val="bg1"/>
                </a:solidFill>
              </a:rPr>
              <a:t>Identificar los factores de riesgo e</a:t>
            </a:r>
            <a:r>
              <a:rPr lang="es-CO" sz="2000" b="1" dirty="0">
                <a:solidFill>
                  <a:schemeClr val="bg1"/>
                </a:solidFill>
              </a:rPr>
              <a:t>s el proceso de reconocer que un peligro existe y de definir sus características.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27584" y="3583176"/>
            <a:ext cx="75426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300" dirty="0">
                <a:solidFill>
                  <a:schemeClr val="lt1"/>
                </a:solidFill>
              </a:rPr>
              <a:t>¿Existe una situación que pueda generar daño?</a:t>
            </a:r>
          </a:p>
          <a:p>
            <a:pPr>
              <a:defRPr/>
            </a:pPr>
            <a:r>
              <a:rPr lang="es-CO" sz="2300" dirty="0">
                <a:solidFill>
                  <a:schemeClr val="bg1"/>
                </a:solidFill>
              </a:rPr>
              <a:t>¿Por qué puede suceder el daño?</a:t>
            </a:r>
          </a:p>
          <a:p>
            <a:pPr>
              <a:defRPr/>
            </a:pPr>
            <a:r>
              <a:rPr lang="es-CO" sz="2300" dirty="0">
                <a:solidFill>
                  <a:schemeClr val="lt1"/>
                </a:solidFill>
              </a:rPr>
              <a:t>¿Quién puede sufrir daño?</a:t>
            </a:r>
          </a:p>
          <a:p>
            <a:pPr>
              <a:defRPr/>
            </a:pPr>
            <a:r>
              <a:rPr lang="es-CO" sz="2300" dirty="0">
                <a:solidFill>
                  <a:schemeClr val="lt1"/>
                </a:solidFill>
              </a:rPr>
              <a:t>¿Cómo puede ocurrir el daño?</a:t>
            </a:r>
          </a:p>
          <a:p>
            <a:pPr>
              <a:defRPr/>
            </a:pPr>
            <a:r>
              <a:rPr lang="es-CO" sz="2300" dirty="0">
                <a:solidFill>
                  <a:schemeClr val="bg1"/>
                </a:solidFill>
              </a:rPr>
              <a:t>¿Qué controles tengo para que no se genere el daño?</a:t>
            </a:r>
          </a:p>
        </p:txBody>
      </p:sp>
    </p:spTree>
    <p:extLst>
      <p:ext uri="{BB962C8B-B14F-4D97-AF65-F5344CB8AC3E}">
        <p14:creationId xmlns:p14="http://schemas.microsoft.com/office/powerpoint/2010/main" xmlns="" val="42271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864967031"/>
              </p:ext>
            </p:extLst>
          </p:nvPr>
        </p:nvGraphicFramePr>
        <p:xfrm>
          <a:off x="179512" y="1556792"/>
          <a:ext cx="6096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curvada hacia la derecha"/>
          <p:cNvSpPr/>
          <p:nvPr/>
        </p:nvSpPr>
        <p:spPr bwMode="auto">
          <a:xfrm flipH="1">
            <a:off x="8316913" y="3429000"/>
            <a:ext cx="728662" cy="2447925"/>
          </a:xfrm>
          <a:prstGeom prst="curvedRightArrow">
            <a:avLst/>
          </a:prstGeom>
          <a:solidFill>
            <a:srgbClr val="3399FF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3399FF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CO" dirty="0">
              <a:solidFill>
                <a:srgbClr val="003399"/>
              </a:solidFill>
              <a:cs typeface="+mn-cs"/>
            </a:endParaRPr>
          </a:p>
        </p:txBody>
      </p:sp>
      <p:sp>
        <p:nvSpPr>
          <p:cNvPr id="5" name="4 Flecha curvada hacia la derecha"/>
          <p:cNvSpPr/>
          <p:nvPr/>
        </p:nvSpPr>
        <p:spPr bwMode="auto">
          <a:xfrm flipH="1">
            <a:off x="8388350" y="3500438"/>
            <a:ext cx="504825" cy="1296987"/>
          </a:xfrm>
          <a:prstGeom prst="curvedRightArrow">
            <a:avLst/>
          </a:prstGeom>
          <a:solidFill>
            <a:srgbClr val="3399FF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3399FF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CO" dirty="0">
              <a:solidFill>
                <a:srgbClr val="003399"/>
              </a:solidFill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372200" y="4221088"/>
            <a:ext cx="1944216" cy="705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000" b="1" dirty="0">
                <a:solidFill>
                  <a:srgbClr val="003399"/>
                </a:solidFill>
              </a:rPr>
              <a:t>Alterar  la salud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384900" y="5352579"/>
            <a:ext cx="1944216" cy="705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000" b="1" dirty="0">
                <a:solidFill>
                  <a:srgbClr val="003399"/>
                </a:solidFill>
              </a:rPr>
              <a:t>Daños</a:t>
            </a:r>
          </a:p>
          <a:p>
            <a:pPr algn="ctr" defTabSz="762000" eaLnBrk="0" hangingPunct="0">
              <a:defRPr/>
            </a:pPr>
            <a:r>
              <a:rPr lang="es-ES_tradnl" sz="2000" b="1" dirty="0">
                <a:solidFill>
                  <a:srgbClr val="003399"/>
                </a:solidFill>
              </a:rPr>
              <a:t>materiales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372225" y="1700213"/>
            <a:ext cx="2303463" cy="227012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>
              <a:solidFill>
                <a:srgbClr val="003399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489700" y="2341563"/>
            <a:ext cx="2100263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b="1" dirty="0">
                <a:solidFill>
                  <a:srgbClr val="003399"/>
                </a:solidFill>
                <a:latin typeface="+mn-lt"/>
                <a:cs typeface="+mn-cs"/>
              </a:rPr>
              <a:t>Capacidad </a:t>
            </a:r>
          </a:p>
          <a:p>
            <a:pPr algn="ctr" defTabSz="762000" eaLnBrk="0" hangingPunct="0">
              <a:defRPr/>
            </a:pPr>
            <a:r>
              <a:rPr lang="es-ES_tradnl" sz="2800" b="1" dirty="0">
                <a:solidFill>
                  <a:srgbClr val="003399"/>
                </a:solidFill>
                <a:latin typeface="+mn-lt"/>
                <a:cs typeface="+mn-cs"/>
              </a:rPr>
              <a:t>Potencial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395288" y="115888"/>
            <a:ext cx="8229600" cy="1223962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s-MX" sz="4800" b="1" kern="0" dirty="0">
                <a:solidFill>
                  <a:schemeClr val="bg1"/>
                </a:solidFill>
                <a:latin typeface="+mn-lt"/>
                <a:cs typeface="+mj-cs"/>
              </a:rPr>
              <a:t>¿QUE SON FACTORES DE RIESGO?</a:t>
            </a:r>
            <a:endParaRPr lang="es-ES" sz="4800" b="1" kern="0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pic>
        <p:nvPicPr>
          <p:cNvPr id="8194" name="Picture 2" descr="http://3.bp.blogspot.com/-aSg2S8Kw6C8/UQgKgcdSHgI/AAAAAAAAABc/N4Wf-EpIWxw/s1600/ANDAMI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69511" y="1484784"/>
            <a:ext cx="137855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t1.gstatic.com/images?q=tbn:ANd9GcSYOR5ohYbRz3KmnlKsCHg3EquKWgrJQBKzr7sZ5fYlIDKzm53S"/>
          <p:cNvPicPr>
            <a:picLocks noChangeAspect="1" noChangeArrowheads="1"/>
          </p:cNvPicPr>
          <p:nvPr/>
        </p:nvPicPr>
        <p:blipFill>
          <a:blip r:embed="rId7" cstate="print"/>
          <a:srcRect l="1808" t="1562" r="1808" b="1562"/>
          <a:stretch>
            <a:fillRect/>
          </a:stretch>
        </p:blipFill>
        <p:spPr bwMode="auto">
          <a:xfrm>
            <a:off x="71956" y="3789040"/>
            <a:ext cx="971652" cy="113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2.bp.blogspot.com/_xPETypx_S5Q/TLgpBELrT1I/AAAAAAAAAkg/G-shnErz5-c/s1600/mineros7.jpg"/>
          <p:cNvPicPr>
            <a:picLocks noChangeAspect="1" noChangeArrowheads="1"/>
          </p:cNvPicPr>
          <p:nvPr/>
        </p:nvPicPr>
        <p:blipFill>
          <a:blip r:embed="rId8" cstate="print"/>
          <a:srcRect l="35590" t="7132" r="4274" b="5501"/>
          <a:stretch>
            <a:fillRect/>
          </a:stretch>
        </p:blipFill>
        <p:spPr bwMode="auto">
          <a:xfrm>
            <a:off x="2411760" y="1844824"/>
            <a:ext cx="122413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http://t0.gstatic.com/images?q=tbn:ANd9GcRXsEL7-2ZO64lxusfleJ-0HgOvMilpVXtbXmSXv-tSBhwoccAP"/>
          <p:cNvPicPr>
            <a:picLocks noChangeAspect="1" noChangeArrowheads="1"/>
          </p:cNvPicPr>
          <p:nvPr/>
        </p:nvPicPr>
        <p:blipFill>
          <a:blip r:embed="rId9" cstate="print"/>
          <a:srcRect b="9515"/>
          <a:stretch>
            <a:fillRect/>
          </a:stretch>
        </p:blipFill>
        <p:spPr bwMode="auto">
          <a:xfrm>
            <a:off x="1194798" y="2636912"/>
            <a:ext cx="107294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69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lecha abajo"/>
          <p:cNvSpPr/>
          <p:nvPr/>
        </p:nvSpPr>
        <p:spPr bwMode="auto">
          <a:xfrm>
            <a:off x="7236296" y="3633411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CO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" name="14 Flecha izquierda, derecha y arriba"/>
          <p:cNvSpPr/>
          <p:nvPr/>
        </p:nvSpPr>
        <p:spPr bwMode="auto">
          <a:xfrm>
            <a:off x="2112622" y="3356992"/>
            <a:ext cx="875202" cy="1533654"/>
          </a:xfrm>
          <a:prstGeom prst="leftRightUpArrow">
            <a:avLst>
              <a:gd name="adj1" fmla="val 8875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CO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8" name="Rectangle 4"/>
          <p:cNvSpPr txBox="1">
            <a:spLocks noChangeArrowheads="1"/>
          </p:cNvSpPr>
          <p:nvPr/>
        </p:nvSpPr>
        <p:spPr bwMode="auto">
          <a:xfrm>
            <a:off x="395288" y="188913"/>
            <a:ext cx="8229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4000" b="1">
                <a:solidFill>
                  <a:schemeClr val="bg1"/>
                </a:solidFill>
                <a:latin typeface="Arial" pitchFamily="34" charset="0"/>
              </a:rPr>
              <a:t>CONSECUENCIAS DE LOS FACTORES DE RIESGO</a:t>
            </a:r>
            <a:endParaRPr lang="es-ES" sz="4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45193" y="2625299"/>
            <a:ext cx="2018695" cy="9515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Alterar  la salud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132910" y="4242574"/>
            <a:ext cx="19450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Lesiones por accidentes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048726" y="4242574"/>
            <a:ext cx="2243354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Enfermedades Laborales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3131840" y="5817458"/>
            <a:ext cx="2089026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O" sz="2000" b="1" dirty="0">
                <a:solidFill>
                  <a:schemeClr val="bg1"/>
                </a:solidFill>
                <a:latin typeface="+mn-lt"/>
                <a:cs typeface="Arial" charset="0"/>
              </a:rPr>
              <a:t>Condiciones físico químicas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07504" y="5793478"/>
            <a:ext cx="1945010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O" sz="2000" b="1" dirty="0">
                <a:solidFill>
                  <a:schemeClr val="bg1"/>
                </a:solidFill>
                <a:latin typeface="+mn-lt"/>
                <a:cs typeface="Arial" charset="0"/>
              </a:rPr>
              <a:t>Condiciones de seguridad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5940152" y="4281483"/>
            <a:ext cx="3024336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Perdida en:</a:t>
            </a:r>
          </a:p>
          <a:p>
            <a:pPr algn="ctr">
              <a:spcBef>
                <a:spcPts val="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Los procesos</a:t>
            </a:r>
          </a:p>
          <a:p>
            <a:pPr algn="ctr">
              <a:spcBef>
                <a:spcPts val="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Los equipos</a:t>
            </a:r>
          </a:p>
          <a:p>
            <a:pPr algn="ctr">
              <a:spcBef>
                <a:spcPts val="0"/>
              </a:spcBef>
              <a:defRPr/>
            </a:pPr>
            <a:r>
              <a:rPr lang="es-CO" sz="2000" dirty="0">
                <a:solidFill>
                  <a:schemeClr val="bg1"/>
                </a:solidFill>
                <a:latin typeface="+mn-lt"/>
                <a:cs typeface="Arial" charset="0"/>
              </a:rPr>
              <a:t>Las instalaciones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69729" y="2697307"/>
            <a:ext cx="2018695" cy="9515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Daños</a:t>
            </a:r>
          </a:p>
          <a:p>
            <a:pPr algn="ctr" defTabSz="762000" eaLnBrk="0" hangingPunct="0">
              <a:defRPr/>
            </a:pPr>
            <a:r>
              <a:rPr lang="es-ES_tradnl" sz="2800" b="1" dirty="0">
                <a:solidFill>
                  <a:schemeClr val="bg1"/>
                </a:solidFill>
              </a:rPr>
              <a:t>materiales</a:t>
            </a:r>
          </a:p>
        </p:txBody>
      </p:sp>
      <p:sp>
        <p:nvSpPr>
          <p:cNvPr id="14" name="13 Flecha izquierda y derecha"/>
          <p:cNvSpPr/>
          <p:nvPr/>
        </p:nvSpPr>
        <p:spPr bwMode="auto">
          <a:xfrm>
            <a:off x="3707904" y="2708920"/>
            <a:ext cx="2536543" cy="79208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s-CO" sz="1600" b="1" dirty="0">
                <a:solidFill>
                  <a:schemeClr val="tx1"/>
                </a:solidFill>
              </a:rPr>
              <a:t> </a:t>
            </a:r>
            <a:r>
              <a:rPr lang="es-CO" sz="1600" b="1" dirty="0">
                <a:solidFill>
                  <a:srgbClr val="003399"/>
                </a:solidFill>
              </a:rPr>
              <a:t>CONSECUENCIAS</a:t>
            </a:r>
          </a:p>
        </p:txBody>
      </p:sp>
      <p:sp>
        <p:nvSpPr>
          <p:cNvPr id="16" name="15 Flecha abajo"/>
          <p:cNvSpPr/>
          <p:nvPr/>
        </p:nvSpPr>
        <p:spPr bwMode="auto">
          <a:xfrm>
            <a:off x="899592" y="5145579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CO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" name="16 Flecha abajo"/>
          <p:cNvSpPr/>
          <p:nvPr/>
        </p:nvSpPr>
        <p:spPr bwMode="auto">
          <a:xfrm>
            <a:off x="3995936" y="5145579"/>
            <a:ext cx="28803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CO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4375" name="Picture 18" descr="http://www.carcajadasonline.com/images/enferm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2014594" y="1305886"/>
            <a:ext cx="1048974" cy="15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17" descr="http://www.camarazaragoza.com/prevencion/curso/tema_1.2_archivos/image006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1514559"/>
            <a:ext cx="1584176" cy="118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87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4 CuadroTexto"/>
          <p:cNvSpPr txBox="1">
            <a:spLocks noChangeArrowheads="1"/>
          </p:cNvSpPr>
          <p:nvPr/>
        </p:nvSpPr>
        <p:spPr bwMode="auto">
          <a:xfrm>
            <a:off x="323527" y="5301208"/>
            <a:ext cx="2448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chemeClr val="bg1"/>
                </a:solidFill>
                <a:latin typeface="Arial" pitchFamily="34" charset="0"/>
              </a:rPr>
              <a:t>PÚBLICOS</a:t>
            </a:r>
          </a:p>
        </p:txBody>
      </p:sp>
      <p:sp>
        <p:nvSpPr>
          <p:cNvPr id="16388" name="15 CuadroTexto"/>
          <p:cNvSpPr txBox="1">
            <a:spLocks noChangeArrowheads="1"/>
          </p:cNvSpPr>
          <p:nvPr/>
        </p:nvSpPr>
        <p:spPr bwMode="auto">
          <a:xfrm>
            <a:off x="323850" y="364594"/>
            <a:ext cx="2989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>
                <a:solidFill>
                  <a:schemeClr val="bg1"/>
                </a:solidFill>
                <a:latin typeface="Arial" pitchFamily="34" charset="0"/>
              </a:rPr>
              <a:t>ERGONÓMICOS</a:t>
            </a:r>
            <a:endParaRPr lang="es-ES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89" name="16 CuadroTexto"/>
          <p:cNvSpPr txBox="1">
            <a:spLocks noChangeArrowheads="1"/>
          </p:cNvSpPr>
          <p:nvPr/>
        </p:nvSpPr>
        <p:spPr bwMode="auto">
          <a:xfrm>
            <a:off x="6588224" y="724634"/>
            <a:ext cx="1987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>
                <a:solidFill>
                  <a:schemeClr val="bg1"/>
                </a:solidFill>
                <a:latin typeface="Arial" pitchFamily="34" charset="0"/>
              </a:rPr>
              <a:t>FÍSICOS</a:t>
            </a:r>
            <a:endParaRPr lang="es-ES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390" name="17 CuadroTexto"/>
          <p:cNvSpPr txBox="1">
            <a:spLocks noChangeArrowheads="1"/>
          </p:cNvSpPr>
          <p:nvPr/>
        </p:nvSpPr>
        <p:spPr bwMode="auto">
          <a:xfrm>
            <a:off x="4788024" y="148570"/>
            <a:ext cx="241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>
                <a:solidFill>
                  <a:schemeClr val="bg1"/>
                </a:solidFill>
                <a:latin typeface="Arial" pitchFamily="34" charset="0"/>
              </a:rPr>
              <a:t>MECÁNICOS</a:t>
            </a:r>
          </a:p>
        </p:txBody>
      </p:sp>
      <p:sp>
        <p:nvSpPr>
          <p:cNvPr id="16391" name="18 CuadroTexto"/>
          <p:cNvSpPr txBox="1">
            <a:spLocks noChangeArrowheads="1"/>
          </p:cNvSpPr>
          <p:nvPr/>
        </p:nvSpPr>
        <p:spPr bwMode="auto">
          <a:xfrm>
            <a:off x="7000875" y="1772816"/>
            <a:ext cx="2143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>
                <a:solidFill>
                  <a:schemeClr val="bg1"/>
                </a:solidFill>
                <a:latin typeface="Arial" pitchFamily="34" charset="0"/>
              </a:rPr>
              <a:t>QUÍMICOS</a:t>
            </a:r>
          </a:p>
        </p:txBody>
      </p:sp>
      <p:sp>
        <p:nvSpPr>
          <p:cNvPr id="16392" name="19 CuadroTexto"/>
          <p:cNvSpPr txBox="1">
            <a:spLocks noChangeArrowheads="1"/>
          </p:cNvSpPr>
          <p:nvPr/>
        </p:nvSpPr>
        <p:spPr bwMode="auto">
          <a:xfrm>
            <a:off x="7066298" y="3388930"/>
            <a:ext cx="2087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chemeClr val="bg1"/>
                </a:solidFill>
                <a:latin typeface="Arial" pitchFamily="34" charset="0"/>
              </a:rPr>
              <a:t>ELÉCTRICOS</a:t>
            </a:r>
          </a:p>
        </p:txBody>
      </p:sp>
      <p:sp>
        <p:nvSpPr>
          <p:cNvPr id="16393" name="14 CuadroTexto"/>
          <p:cNvSpPr txBox="1">
            <a:spLocks noChangeArrowheads="1"/>
          </p:cNvSpPr>
          <p:nvPr/>
        </p:nvSpPr>
        <p:spPr bwMode="auto">
          <a:xfrm>
            <a:off x="4590256" y="6244134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chemeClr val="bg1"/>
                </a:solidFill>
                <a:latin typeface="Arial" pitchFamily="34" charset="0"/>
              </a:rPr>
              <a:t>BIOLÓGICO</a:t>
            </a:r>
          </a:p>
        </p:txBody>
      </p:sp>
      <p:sp>
        <p:nvSpPr>
          <p:cNvPr id="16394" name="14 CuadroTexto"/>
          <p:cNvSpPr txBox="1">
            <a:spLocks noChangeArrowheads="1"/>
          </p:cNvSpPr>
          <p:nvPr/>
        </p:nvSpPr>
        <p:spPr bwMode="auto">
          <a:xfrm>
            <a:off x="24" y="3316922"/>
            <a:ext cx="2411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chemeClr val="bg1"/>
                </a:solidFill>
                <a:latin typeface="Arial" pitchFamily="34" charset="0"/>
              </a:rPr>
              <a:t>PSICOSOCIALES</a:t>
            </a:r>
          </a:p>
        </p:txBody>
      </p:sp>
      <p:sp>
        <p:nvSpPr>
          <p:cNvPr id="16395" name="14 CuadroTexto"/>
          <p:cNvSpPr txBox="1">
            <a:spLocks noChangeArrowheads="1"/>
          </p:cNvSpPr>
          <p:nvPr/>
        </p:nvSpPr>
        <p:spPr bwMode="auto">
          <a:xfrm>
            <a:off x="71214" y="1556792"/>
            <a:ext cx="2268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sz="2000" b="1" dirty="0">
                <a:solidFill>
                  <a:schemeClr val="bg1"/>
                </a:solidFill>
                <a:latin typeface="Arial" pitchFamily="34" charset="0"/>
              </a:rPr>
              <a:t>AMBIENTAL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32240" y="5013176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FISICO-QUIMICOS</a:t>
            </a:r>
          </a:p>
        </p:txBody>
      </p:sp>
      <p:graphicFrame>
        <p:nvGraphicFramePr>
          <p:cNvPr id="19" name="18 Diagrama"/>
          <p:cNvGraphicFramePr/>
          <p:nvPr/>
        </p:nvGraphicFramePr>
        <p:xfrm>
          <a:off x="0" y="44624"/>
          <a:ext cx="9144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061654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S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Hiragino Kaku Gothic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Hiragino Kaku Gothic ProN W3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1531</Words>
  <Application>Microsoft Office PowerPoint</Application>
  <PresentationFormat>Presentación en pantalla (4:3)</PresentationFormat>
  <Paragraphs>347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PLANTILLA SURA</vt:lpstr>
      <vt:lpstr>1_Diseño personalizado</vt:lpstr>
      <vt:lpstr>2_Diseño personalizado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¿COMO CONTROLAR EL RIESGO?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Suramericana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angeoslo</dc:creator>
  <cp:lastModifiedBy>43079638</cp:lastModifiedBy>
  <cp:revision>225</cp:revision>
  <dcterms:created xsi:type="dcterms:W3CDTF">2013-04-30T15:22:29Z</dcterms:created>
  <dcterms:modified xsi:type="dcterms:W3CDTF">2022-03-02T16:19:06Z</dcterms:modified>
</cp:coreProperties>
</file>