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58" r:id="rId12"/>
    <p:sldId id="286" r:id="rId13"/>
    <p:sldId id="262" r:id="rId14"/>
    <p:sldId id="287" r:id="rId15"/>
    <p:sldId id="288" r:id="rId16"/>
    <p:sldId id="289" r:id="rId17"/>
    <p:sldId id="290" r:id="rId18"/>
    <p:sldId id="291" r:id="rId19"/>
    <p:sldId id="292" r:id="rId20"/>
    <p:sldId id="259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FB574-F147-4DB1-9AA5-09097319D5E9}" v="10" dt="2022-04-16T19:08:21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y Maria Tapasco Henao" userId="1be5c29b-b1fe-4aae-bcfc-7607fefe2633" providerId="ADAL" clId="{2BFFB574-F147-4DB1-9AA5-09097319D5E9}"/>
    <pc:docChg chg="undo custSel addSld delSld modSld">
      <pc:chgData name="Ruby Maria Tapasco Henao" userId="1be5c29b-b1fe-4aae-bcfc-7607fefe2633" providerId="ADAL" clId="{2BFFB574-F147-4DB1-9AA5-09097319D5E9}" dt="2022-04-20T03:38:23.545" v="285" actId="47"/>
      <pc:docMkLst>
        <pc:docMk/>
      </pc:docMkLst>
      <pc:sldChg chg="modSp mod">
        <pc:chgData name="Ruby Maria Tapasco Henao" userId="1be5c29b-b1fe-4aae-bcfc-7607fefe2633" providerId="ADAL" clId="{2BFFB574-F147-4DB1-9AA5-09097319D5E9}" dt="2022-04-20T02:15:42.688" v="277" actId="20577"/>
        <pc:sldMkLst>
          <pc:docMk/>
          <pc:sldMk cId="1769572503" sldId="256"/>
        </pc:sldMkLst>
        <pc:spChg chg="mod">
          <ac:chgData name="Ruby Maria Tapasco Henao" userId="1be5c29b-b1fe-4aae-bcfc-7607fefe2633" providerId="ADAL" clId="{2BFFB574-F147-4DB1-9AA5-09097319D5E9}" dt="2022-04-20T02:15:42.688" v="277" actId="20577"/>
          <ac:spMkLst>
            <pc:docMk/>
            <pc:sldMk cId="1769572503" sldId="256"/>
            <ac:spMk id="5" creationId="{1F766890-99EB-4F29-8A5D-C04759787CEE}"/>
          </ac:spMkLst>
        </pc:spChg>
      </pc:sldChg>
      <pc:sldChg chg="modSp mod">
        <pc:chgData name="Ruby Maria Tapasco Henao" userId="1be5c29b-b1fe-4aae-bcfc-7607fefe2633" providerId="ADAL" clId="{2BFFB574-F147-4DB1-9AA5-09097319D5E9}" dt="2022-04-16T17:32:14.252" v="12" actId="207"/>
        <pc:sldMkLst>
          <pc:docMk/>
          <pc:sldMk cId="1126588115" sldId="258"/>
        </pc:sldMkLst>
        <pc:spChg chg="mod">
          <ac:chgData name="Ruby Maria Tapasco Henao" userId="1be5c29b-b1fe-4aae-bcfc-7607fefe2633" providerId="ADAL" clId="{2BFFB574-F147-4DB1-9AA5-09097319D5E9}" dt="2022-04-16T17:32:14.252" v="12" actId="207"/>
          <ac:spMkLst>
            <pc:docMk/>
            <pc:sldMk cId="1126588115" sldId="258"/>
            <ac:spMk id="6" creationId="{37A10808-F79D-4336-89F2-68EEA5C4118A}"/>
          </ac:spMkLst>
        </pc:spChg>
      </pc:sldChg>
      <pc:sldChg chg="addSp modSp mod">
        <pc:chgData name="Ruby Maria Tapasco Henao" userId="1be5c29b-b1fe-4aae-bcfc-7607fefe2633" providerId="ADAL" clId="{2BFFB574-F147-4DB1-9AA5-09097319D5E9}" dt="2022-04-16T19:09:52.851" v="262" actId="6549"/>
        <pc:sldMkLst>
          <pc:docMk/>
          <pc:sldMk cId="4171431511" sldId="259"/>
        </pc:sldMkLst>
        <pc:spChg chg="add mod">
          <ac:chgData name="Ruby Maria Tapasco Henao" userId="1be5c29b-b1fe-4aae-bcfc-7607fefe2633" providerId="ADAL" clId="{2BFFB574-F147-4DB1-9AA5-09097319D5E9}" dt="2022-04-16T19:09:52.851" v="262" actId="6549"/>
          <ac:spMkLst>
            <pc:docMk/>
            <pc:sldMk cId="4171431511" sldId="259"/>
            <ac:spMk id="4" creationId="{EF483C0C-9389-4BEE-BD08-C4D772F7D6C3}"/>
          </ac:spMkLst>
        </pc:spChg>
      </pc:sldChg>
      <pc:sldChg chg="addSp modSp mod">
        <pc:chgData name="Ruby Maria Tapasco Henao" userId="1be5c29b-b1fe-4aae-bcfc-7607fefe2633" providerId="ADAL" clId="{2BFFB574-F147-4DB1-9AA5-09097319D5E9}" dt="2022-04-16T17:53:18.830" v="141" actId="207"/>
        <pc:sldMkLst>
          <pc:docMk/>
          <pc:sldMk cId="758803228" sldId="262"/>
        </pc:sldMkLst>
        <pc:spChg chg="add mod">
          <ac:chgData name="Ruby Maria Tapasco Henao" userId="1be5c29b-b1fe-4aae-bcfc-7607fefe2633" providerId="ADAL" clId="{2BFFB574-F147-4DB1-9AA5-09097319D5E9}" dt="2022-04-16T17:53:18.830" v="141" actId="207"/>
          <ac:spMkLst>
            <pc:docMk/>
            <pc:sldMk cId="758803228" sldId="262"/>
            <ac:spMk id="6" creationId="{84BA3974-A126-4DAE-BF76-69D81A8964FE}"/>
          </ac:spMkLst>
        </pc:spChg>
        <pc:spChg chg="add mod">
          <ac:chgData name="Ruby Maria Tapasco Henao" userId="1be5c29b-b1fe-4aae-bcfc-7607fefe2633" providerId="ADAL" clId="{2BFFB574-F147-4DB1-9AA5-09097319D5E9}" dt="2022-04-16T17:37:54.635" v="46" actId="1076"/>
          <ac:spMkLst>
            <pc:docMk/>
            <pc:sldMk cId="758803228" sldId="262"/>
            <ac:spMk id="8" creationId="{FEDEEFD2-268E-4613-8EC9-AD0F43F9D82A}"/>
          </ac:spMkLst>
        </pc:spChg>
        <pc:picChg chg="add mod">
          <ac:chgData name="Ruby Maria Tapasco Henao" userId="1be5c29b-b1fe-4aae-bcfc-7607fefe2633" providerId="ADAL" clId="{2BFFB574-F147-4DB1-9AA5-09097319D5E9}" dt="2022-04-16T17:37:46.003" v="45" actId="1076"/>
          <ac:picMkLst>
            <pc:docMk/>
            <pc:sldMk cId="758803228" sldId="262"/>
            <ac:picMk id="10" creationId="{E66202F3-6CF3-419A-B2F9-497457B4FDEA}"/>
          </ac:picMkLst>
        </pc:picChg>
      </pc:sldChg>
      <pc:sldChg chg="del">
        <pc:chgData name="Ruby Maria Tapasco Henao" userId="1be5c29b-b1fe-4aae-bcfc-7607fefe2633" providerId="ADAL" clId="{2BFFB574-F147-4DB1-9AA5-09097319D5E9}" dt="2022-04-16T19:07:47.898" v="247" actId="47"/>
        <pc:sldMkLst>
          <pc:docMk/>
          <pc:sldMk cId="3716019449" sldId="269"/>
        </pc:sldMkLst>
      </pc:sldChg>
      <pc:sldChg chg="addSp modSp del mod">
        <pc:chgData name="Ruby Maria Tapasco Henao" userId="1be5c29b-b1fe-4aae-bcfc-7607fefe2633" providerId="ADAL" clId="{2BFFB574-F147-4DB1-9AA5-09097319D5E9}" dt="2022-04-16T19:10:08.442" v="263" actId="47"/>
        <pc:sldMkLst>
          <pc:docMk/>
          <pc:sldMk cId="2046903057" sldId="270"/>
        </pc:sldMkLst>
        <pc:spChg chg="add mod">
          <ac:chgData name="Ruby Maria Tapasco Henao" userId="1be5c29b-b1fe-4aae-bcfc-7607fefe2633" providerId="ADAL" clId="{2BFFB574-F147-4DB1-9AA5-09097319D5E9}" dt="2022-04-16T18:45:38.750" v="226" actId="255"/>
          <ac:spMkLst>
            <pc:docMk/>
            <pc:sldMk cId="2046903057" sldId="270"/>
            <ac:spMk id="5" creationId="{0D52A020-4B43-4300-8649-03F4A5DDBEBD}"/>
          </ac:spMkLst>
        </pc:spChg>
      </pc:sldChg>
      <pc:sldChg chg="del">
        <pc:chgData name="Ruby Maria Tapasco Henao" userId="1be5c29b-b1fe-4aae-bcfc-7607fefe2633" providerId="ADAL" clId="{2BFFB574-F147-4DB1-9AA5-09097319D5E9}" dt="2022-04-16T19:07:58.823" v="248" actId="47"/>
        <pc:sldMkLst>
          <pc:docMk/>
          <pc:sldMk cId="1097425061" sldId="271"/>
        </pc:sldMkLst>
      </pc:sldChg>
      <pc:sldChg chg="del">
        <pc:chgData name="Ruby Maria Tapasco Henao" userId="1be5c29b-b1fe-4aae-bcfc-7607fefe2633" providerId="ADAL" clId="{2BFFB574-F147-4DB1-9AA5-09097319D5E9}" dt="2022-04-16T19:08:00.241" v="249" actId="47"/>
        <pc:sldMkLst>
          <pc:docMk/>
          <pc:sldMk cId="2436823147" sldId="272"/>
        </pc:sldMkLst>
      </pc:sldChg>
      <pc:sldChg chg="del">
        <pc:chgData name="Ruby Maria Tapasco Henao" userId="1be5c29b-b1fe-4aae-bcfc-7607fefe2633" providerId="ADAL" clId="{2BFFB574-F147-4DB1-9AA5-09097319D5E9}" dt="2022-04-16T19:08:01.796" v="250" actId="47"/>
        <pc:sldMkLst>
          <pc:docMk/>
          <pc:sldMk cId="2721991868" sldId="273"/>
        </pc:sldMkLst>
      </pc:sldChg>
      <pc:sldChg chg="del">
        <pc:chgData name="Ruby Maria Tapasco Henao" userId="1be5c29b-b1fe-4aae-bcfc-7607fefe2633" providerId="ADAL" clId="{2BFFB574-F147-4DB1-9AA5-09097319D5E9}" dt="2022-04-16T19:08:03.463" v="251" actId="47"/>
        <pc:sldMkLst>
          <pc:docMk/>
          <pc:sldMk cId="1198500764" sldId="274"/>
        </pc:sldMkLst>
      </pc:sldChg>
      <pc:sldChg chg="del">
        <pc:chgData name="Ruby Maria Tapasco Henao" userId="1be5c29b-b1fe-4aae-bcfc-7607fefe2633" providerId="ADAL" clId="{2BFFB574-F147-4DB1-9AA5-09097319D5E9}" dt="2022-04-16T19:08:04.770" v="252" actId="47"/>
        <pc:sldMkLst>
          <pc:docMk/>
          <pc:sldMk cId="438346336" sldId="275"/>
        </pc:sldMkLst>
      </pc:sldChg>
      <pc:sldChg chg="del">
        <pc:chgData name="Ruby Maria Tapasco Henao" userId="1be5c29b-b1fe-4aae-bcfc-7607fefe2633" providerId="ADAL" clId="{2BFFB574-F147-4DB1-9AA5-09097319D5E9}" dt="2022-04-16T19:08:07.018" v="253" actId="47"/>
        <pc:sldMkLst>
          <pc:docMk/>
          <pc:sldMk cId="2066000234" sldId="276"/>
        </pc:sldMkLst>
      </pc:sldChg>
      <pc:sldChg chg="modSp mod">
        <pc:chgData name="Ruby Maria Tapasco Henao" userId="1be5c29b-b1fe-4aae-bcfc-7607fefe2633" providerId="ADAL" clId="{2BFFB574-F147-4DB1-9AA5-09097319D5E9}" dt="2022-04-20T03:21:29.533" v="284" actId="20577"/>
        <pc:sldMkLst>
          <pc:docMk/>
          <pc:sldMk cId="631293279" sldId="278"/>
        </pc:sldMkLst>
        <pc:spChg chg="mod">
          <ac:chgData name="Ruby Maria Tapasco Henao" userId="1be5c29b-b1fe-4aae-bcfc-7607fefe2633" providerId="ADAL" clId="{2BFFB574-F147-4DB1-9AA5-09097319D5E9}" dt="2022-04-20T03:21:29.533" v="284" actId="20577"/>
          <ac:spMkLst>
            <pc:docMk/>
            <pc:sldMk cId="631293279" sldId="278"/>
            <ac:spMk id="8" creationId="{401394D5-C423-44B1-9A6C-10B6ECF9CD20}"/>
          </ac:spMkLst>
        </pc:spChg>
      </pc:sldChg>
      <pc:sldChg chg="del">
        <pc:chgData name="Ruby Maria Tapasco Henao" userId="1be5c29b-b1fe-4aae-bcfc-7607fefe2633" providerId="ADAL" clId="{2BFFB574-F147-4DB1-9AA5-09097319D5E9}" dt="2022-04-20T03:38:23.545" v="285" actId="47"/>
        <pc:sldMkLst>
          <pc:docMk/>
          <pc:sldMk cId="1922080235" sldId="285"/>
        </pc:sldMkLst>
      </pc:sldChg>
      <pc:sldChg chg="modSp mod">
        <pc:chgData name="Ruby Maria Tapasco Henao" userId="1be5c29b-b1fe-4aae-bcfc-7607fefe2633" providerId="ADAL" clId="{2BFFB574-F147-4DB1-9AA5-09097319D5E9}" dt="2022-04-16T17:32:49.436" v="15" actId="207"/>
        <pc:sldMkLst>
          <pc:docMk/>
          <pc:sldMk cId="637139008" sldId="286"/>
        </pc:sldMkLst>
        <pc:spChg chg="mod">
          <ac:chgData name="Ruby Maria Tapasco Henao" userId="1be5c29b-b1fe-4aae-bcfc-7607fefe2633" providerId="ADAL" clId="{2BFFB574-F147-4DB1-9AA5-09097319D5E9}" dt="2022-04-16T17:32:49.436" v="15" actId="207"/>
          <ac:spMkLst>
            <pc:docMk/>
            <pc:sldMk cId="637139008" sldId="286"/>
            <ac:spMk id="6" creationId="{37A10808-F79D-4336-89F2-68EEA5C4118A}"/>
          </ac:spMkLst>
        </pc:spChg>
      </pc:sldChg>
      <pc:sldChg chg="addSp delSp modSp add del mod">
        <pc:chgData name="Ruby Maria Tapasco Henao" userId="1be5c29b-b1fe-4aae-bcfc-7607fefe2633" providerId="ADAL" clId="{2BFFB574-F147-4DB1-9AA5-09097319D5E9}" dt="2022-04-16T17:35:09.504" v="28" actId="47"/>
        <pc:sldMkLst>
          <pc:docMk/>
          <pc:sldMk cId="2819604300" sldId="287"/>
        </pc:sldMkLst>
        <pc:spChg chg="mod">
          <ac:chgData name="Ruby Maria Tapasco Henao" userId="1be5c29b-b1fe-4aae-bcfc-7607fefe2633" providerId="ADAL" clId="{2BFFB574-F147-4DB1-9AA5-09097319D5E9}" dt="2022-04-16T17:33:17.236" v="18" actId="207"/>
          <ac:spMkLst>
            <pc:docMk/>
            <pc:sldMk cId="2819604300" sldId="287"/>
            <ac:spMk id="6" creationId="{37A10808-F79D-4336-89F2-68EEA5C4118A}"/>
          </ac:spMkLst>
        </pc:spChg>
        <pc:spChg chg="del">
          <ac:chgData name="Ruby Maria Tapasco Henao" userId="1be5c29b-b1fe-4aae-bcfc-7607fefe2633" providerId="ADAL" clId="{2BFFB574-F147-4DB1-9AA5-09097319D5E9}" dt="2022-04-16T17:34:00.649" v="19" actId="478"/>
          <ac:spMkLst>
            <pc:docMk/>
            <pc:sldMk cId="2819604300" sldId="287"/>
            <ac:spMk id="12" creationId="{14FDA5BE-2AE3-4835-AB7E-F7F086B5AD8A}"/>
          </ac:spMkLst>
        </pc:spChg>
        <pc:spChg chg="add del mod">
          <ac:chgData name="Ruby Maria Tapasco Henao" userId="1be5c29b-b1fe-4aae-bcfc-7607fefe2633" providerId="ADAL" clId="{2BFFB574-F147-4DB1-9AA5-09097319D5E9}" dt="2022-04-16T17:34:46.444" v="26" actId="478"/>
          <ac:spMkLst>
            <pc:docMk/>
            <pc:sldMk cId="2819604300" sldId="287"/>
            <ac:spMk id="13" creationId="{BA97F923-3451-4F01-B030-C4B76E04BCF6}"/>
          </ac:spMkLst>
        </pc:spChg>
        <pc:spChg chg="add del">
          <ac:chgData name="Ruby Maria Tapasco Henao" userId="1be5c29b-b1fe-4aae-bcfc-7607fefe2633" providerId="ADAL" clId="{2BFFB574-F147-4DB1-9AA5-09097319D5E9}" dt="2022-04-16T17:34:38.493" v="22" actId="478"/>
          <ac:spMkLst>
            <pc:docMk/>
            <pc:sldMk cId="2819604300" sldId="287"/>
            <ac:spMk id="14" creationId="{858E7045-8A79-4DBC-9005-306B0E8FC687}"/>
          </ac:spMkLst>
        </pc:spChg>
        <pc:spChg chg="add del">
          <ac:chgData name="Ruby Maria Tapasco Henao" userId="1be5c29b-b1fe-4aae-bcfc-7607fefe2633" providerId="ADAL" clId="{2BFFB574-F147-4DB1-9AA5-09097319D5E9}" dt="2022-04-16T17:34:38.493" v="22" actId="478"/>
          <ac:spMkLst>
            <pc:docMk/>
            <pc:sldMk cId="2819604300" sldId="287"/>
            <ac:spMk id="15" creationId="{E1E0CEB1-3542-476E-9544-4B545A53718B}"/>
          </ac:spMkLst>
        </pc:spChg>
        <pc:spChg chg="add del mod">
          <ac:chgData name="Ruby Maria Tapasco Henao" userId="1be5c29b-b1fe-4aae-bcfc-7607fefe2633" providerId="ADAL" clId="{2BFFB574-F147-4DB1-9AA5-09097319D5E9}" dt="2022-04-16T17:34:46.444" v="26" actId="478"/>
          <ac:spMkLst>
            <pc:docMk/>
            <pc:sldMk cId="2819604300" sldId="287"/>
            <ac:spMk id="16" creationId="{0A6A7C78-F09C-43D5-8564-344529C716CE}"/>
          </ac:spMkLst>
        </pc:spChg>
        <pc:picChg chg="add del mod">
          <ac:chgData name="Ruby Maria Tapasco Henao" userId="1be5c29b-b1fe-4aae-bcfc-7607fefe2633" providerId="ADAL" clId="{2BFFB574-F147-4DB1-9AA5-09097319D5E9}" dt="2022-04-16T17:35:01.403" v="27" actId="1076"/>
          <ac:picMkLst>
            <pc:docMk/>
            <pc:sldMk cId="2819604300" sldId="287"/>
            <ac:picMk id="3" creationId="{0C1A8881-F643-496C-B711-266CF278D08E}"/>
          </ac:picMkLst>
        </pc:picChg>
        <pc:cxnChg chg="add del mod">
          <ac:chgData name="Ruby Maria Tapasco Henao" userId="1be5c29b-b1fe-4aae-bcfc-7607fefe2633" providerId="ADAL" clId="{2BFFB574-F147-4DB1-9AA5-09097319D5E9}" dt="2022-04-16T17:34:46.444" v="26" actId="478"/>
          <ac:cxnSpMkLst>
            <pc:docMk/>
            <pc:sldMk cId="2819604300" sldId="287"/>
            <ac:cxnSpMk id="7" creationId="{C5A2B83F-F220-4727-BB54-C4E83E67E61B}"/>
          </ac:cxnSpMkLst>
        </pc:cxnChg>
        <pc:cxnChg chg="add del mod">
          <ac:chgData name="Ruby Maria Tapasco Henao" userId="1be5c29b-b1fe-4aae-bcfc-7607fefe2633" providerId="ADAL" clId="{2BFFB574-F147-4DB1-9AA5-09097319D5E9}" dt="2022-04-16T17:34:46.444" v="26" actId="478"/>
          <ac:cxnSpMkLst>
            <pc:docMk/>
            <pc:sldMk cId="2819604300" sldId="287"/>
            <ac:cxnSpMk id="10" creationId="{56F6D17F-4B76-489E-B676-1DD4B003C03E}"/>
          </ac:cxnSpMkLst>
        </pc:cxnChg>
        <pc:cxnChg chg="add del mod">
          <ac:chgData name="Ruby Maria Tapasco Henao" userId="1be5c29b-b1fe-4aae-bcfc-7607fefe2633" providerId="ADAL" clId="{2BFFB574-F147-4DB1-9AA5-09097319D5E9}" dt="2022-04-16T17:34:46.444" v="26" actId="478"/>
          <ac:cxnSpMkLst>
            <pc:docMk/>
            <pc:sldMk cId="2819604300" sldId="287"/>
            <ac:cxnSpMk id="11" creationId="{F192994D-D107-41B5-B4E7-0D9DD82FDE26}"/>
          </ac:cxnSpMkLst>
        </pc:cxnChg>
      </pc:sldChg>
      <pc:sldChg chg="addSp delSp modSp add mod">
        <pc:chgData name="Ruby Maria Tapasco Henao" userId="1be5c29b-b1fe-4aae-bcfc-7607fefe2633" providerId="ADAL" clId="{2BFFB574-F147-4DB1-9AA5-09097319D5E9}" dt="2022-04-16T17:53:36.477" v="143" actId="207"/>
        <pc:sldMkLst>
          <pc:docMk/>
          <pc:sldMk cId="2848291932" sldId="287"/>
        </pc:sldMkLst>
        <pc:spChg chg="mod">
          <ac:chgData name="Ruby Maria Tapasco Henao" userId="1be5c29b-b1fe-4aae-bcfc-7607fefe2633" providerId="ADAL" clId="{2BFFB574-F147-4DB1-9AA5-09097319D5E9}" dt="2022-04-16T17:53:36.477" v="143" actId="207"/>
          <ac:spMkLst>
            <pc:docMk/>
            <pc:sldMk cId="2848291932" sldId="287"/>
            <ac:spMk id="6" creationId="{84BA3974-A126-4DAE-BF76-69D81A8964FE}"/>
          </ac:spMkLst>
        </pc:spChg>
        <pc:spChg chg="del mod">
          <ac:chgData name="Ruby Maria Tapasco Henao" userId="1be5c29b-b1fe-4aae-bcfc-7607fefe2633" providerId="ADAL" clId="{2BFFB574-F147-4DB1-9AA5-09097319D5E9}" dt="2022-04-16T17:38:26.629" v="50" actId="478"/>
          <ac:spMkLst>
            <pc:docMk/>
            <pc:sldMk cId="2848291932" sldId="287"/>
            <ac:spMk id="8" creationId="{FEDEEFD2-268E-4613-8EC9-AD0F43F9D82A}"/>
          </ac:spMkLst>
        </pc:spChg>
        <pc:spChg chg="add mod">
          <ac:chgData name="Ruby Maria Tapasco Henao" userId="1be5c29b-b1fe-4aae-bcfc-7607fefe2633" providerId="ADAL" clId="{2BFFB574-F147-4DB1-9AA5-09097319D5E9}" dt="2022-04-16T17:39:37.001" v="100" actId="207"/>
          <ac:spMkLst>
            <pc:docMk/>
            <pc:sldMk cId="2848291932" sldId="287"/>
            <ac:spMk id="12" creationId="{5CFF63AA-BD5E-4EEB-BD4C-9BAEBE3D62B8}"/>
          </ac:spMkLst>
        </pc:spChg>
        <pc:spChg chg="add mod">
          <ac:chgData name="Ruby Maria Tapasco Henao" userId="1be5c29b-b1fe-4aae-bcfc-7607fefe2633" providerId="ADAL" clId="{2BFFB574-F147-4DB1-9AA5-09097319D5E9}" dt="2022-04-16T17:40:02.923" v="101" actId="208"/>
          <ac:spMkLst>
            <pc:docMk/>
            <pc:sldMk cId="2848291932" sldId="287"/>
            <ac:spMk id="13" creationId="{CB944CF8-93FA-48B7-BB4C-2649908557A6}"/>
          </ac:spMkLst>
        </pc:spChg>
        <pc:spChg chg="add mod">
          <ac:chgData name="Ruby Maria Tapasco Henao" userId="1be5c29b-b1fe-4aae-bcfc-7607fefe2633" providerId="ADAL" clId="{2BFFB574-F147-4DB1-9AA5-09097319D5E9}" dt="2022-04-16T17:40:02.923" v="101" actId="208"/>
          <ac:spMkLst>
            <pc:docMk/>
            <pc:sldMk cId="2848291932" sldId="287"/>
            <ac:spMk id="14" creationId="{E0B0718E-CAED-460C-9152-780C47A92F2D}"/>
          </ac:spMkLst>
        </pc:spChg>
        <pc:spChg chg="add mod">
          <ac:chgData name="Ruby Maria Tapasco Henao" userId="1be5c29b-b1fe-4aae-bcfc-7607fefe2633" providerId="ADAL" clId="{2BFFB574-F147-4DB1-9AA5-09097319D5E9}" dt="2022-04-16T17:40:02.923" v="101" actId="208"/>
          <ac:spMkLst>
            <pc:docMk/>
            <pc:sldMk cId="2848291932" sldId="287"/>
            <ac:spMk id="15" creationId="{993422FF-1BDD-4BC2-BEE1-1026B2E51F3E}"/>
          </ac:spMkLst>
        </pc:spChg>
        <pc:spChg chg="add mod">
          <ac:chgData name="Ruby Maria Tapasco Henao" userId="1be5c29b-b1fe-4aae-bcfc-7607fefe2633" providerId="ADAL" clId="{2BFFB574-F147-4DB1-9AA5-09097319D5E9}" dt="2022-04-16T17:40:02.923" v="101" actId="208"/>
          <ac:spMkLst>
            <pc:docMk/>
            <pc:sldMk cId="2848291932" sldId="287"/>
            <ac:spMk id="16" creationId="{7FAE247D-7E42-44E9-B575-F254DC7A82F7}"/>
          </ac:spMkLst>
        </pc:spChg>
        <pc:picChg chg="del">
          <ac:chgData name="Ruby Maria Tapasco Henao" userId="1be5c29b-b1fe-4aae-bcfc-7607fefe2633" providerId="ADAL" clId="{2BFFB574-F147-4DB1-9AA5-09097319D5E9}" dt="2022-04-16T17:38:14.345" v="48" actId="478"/>
          <ac:picMkLst>
            <pc:docMk/>
            <pc:sldMk cId="2848291932" sldId="287"/>
            <ac:picMk id="10" creationId="{E66202F3-6CF3-419A-B2F9-497457B4FDEA}"/>
          </ac:picMkLst>
        </pc:picChg>
        <pc:cxnChg chg="add mod">
          <ac:chgData name="Ruby Maria Tapasco Henao" userId="1be5c29b-b1fe-4aae-bcfc-7607fefe2633" providerId="ADAL" clId="{2BFFB574-F147-4DB1-9AA5-09097319D5E9}" dt="2022-04-16T17:40:02.923" v="101" actId="208"/>
          <ac:cxnSpMkLst>
            <pc:docMk/>
            <pc:sldMk cId="2848291932" sldId="287"/>
            <ac:cxnSpMk id="7" creationId="{B3FD59D7-7445-46BF-9800-6219CFA1815D}"/>
          </ac:cxnSpMkLst>
        </pc:cxnChg>
        <pc:cxnChg chg="add mod">
          <ac:chgData name="Ruby Maria Tapasco Henao" userId="1be5c29b-b1fe-4aae-bcfc-7607fefe2633" providerId="ADAL" clId="{2BFFB574-F147-4DB1-9AA5-09097319D5E9}" dt="2022-04-16T17:40:02.923" v="101" actId="208"/>
          <ac:cxnSpMkLst>
            <pc:docMk/>
            <pc:sldMk cId="2848291932" sldId="287"/>
            <ac:cxnSpMk id="9" creationId="{454BC808-4BF7-48BA-8CD4-DBB7A9411A9C}"/>
          </ac:cxnSpMkLst>
        </pc:cxnChg>
        <pc:cxnChg chg="add mod">
          <ac:chgData name="Ruby Maria Tapasco Henao" userId="1be5c29b-b1fe-4aae-bcfc-7607fefe2633" providerId="ADAL" clId="{2BFFB574-F147-4DB1-9AA5-09097319D5E9}" dt="2022-04-16T17:40:02.923" v="101" actId="208"/>
          <ac:cxnSpMkLst>
            <pc:docMk/>
            <pc:sldMk cId="2848291932" sldId="287"/>
            <ac:cxnSpMk id="11" creationId="{F38F7C8C-2E32-480F-BCA4-32E489088A72}"/>
          </ac:cxnSpMkLst>
        </pc:cxnChg>
      </pc:sldChg>
      <pc:sldChg chg="addSp delSp modSp add mod">
        <pc:chgData name="Ruby Maria Tapasco Henao" userId="1be5c29b-b1fe-4aae-bcfc-7607fefe2633" providerId="ADAL" clId="{2BFFB574-F147-4DB1-9AA5-09097319D5E9}" dt="2022-04-16T17:53:49.298" v="145" actId="207"/>
        <pc:sldMkLst>
          <pc:docMk/>
          <pc:sldMk cId="1537666327" sldId="288"/>
        </pc:sldMkLst>
        <pc:spChg chg="mod">
          <ac:chgData name="Ruby Maria Tapasco Henao" userId="1be5c29b-b1fe-4aae-bcfc-7607fefe2633" providerId="ADAL" clId="{2BFFB574-F147-4DB1-9AA5-09097319D5E9}" dt="2022-04-16T17:53:49.298" v="145" actId="207"/>
          <ac:spMkLst>
            <pc:docMk/>
            <pc:sldMk cId="1537666327" sldId="288"/>
            <ac:spMk id="6" creationId="{84BA3974-A126-4DAE-BF76-69D81A8964FE}"/>
          </ac:spMkLst>
        </pc:spChg>
        <pc:spChg chg="del mod">
          <ac:chgData name="Ruby Maria Tapasco Henao" userId="1be5c29b-b1fe-4aae-bcfc-7607fefe2633" providerId="ADAL" clId="{2BFFB574-F147-4DB1-9AA5-09097319D5E9}" dt="2022-04-16T17:41:26.522" v="108" actId="21"/>
          <ac:spMkLst>
            <pc:docMk/>
            <pc:sldMk cId="1537666327" sldId="288"/>
            <ac:spMk id="12" creationId="{5CFF63AA-BD5E-4EEB-BD4C-9BAEBE3D62B8}"/>
          </ac:spMkLst>
        </pc:spChg>
        <pc:spChg chg="add del mod">
          <ac:chgData name="Ruby Maria Tapasco Henao" userId="1be5c29b-b1fe-4aae-bcfc-7607fefe2633" providerId="ADAL" clId="{2BFFB574-F147-4DB1-9AA5-09097319D5E9}" dt="2022-04-16T17:42:08.868" v="119" actId="478"/>
          <ac:spMkLst>
            <pc:docMk/>
            <pc:sldMk cId="1537666327" sldId="288"/>
            <ac:spMk id="13" creationId="{CB944CF8-93FA-48B7-BB4C-2649908557A6}"/>
          </ac:spMkLst>
        </pc:spChg>
        <pc:spChg chg="add del">
          <ac:chgData name="Ruby Maria Tapasco Henao" userId="1be5c29b-b1fe-4aae-bcfc-7607fefe2633" providerId="ADAL" clId="{2BFFB574-F147-4DB1-9AA5-09097319D5E9}" dt="2022-04-16T17:42:15.117" v="122" actId="478"/>
          <ac:spMkLst>
            <pc:docMk/>
            <pc:sldMk cId="1537666327" sldId="288"/>
            <ac:spMk id="14" creationId="{E0B0718E-CAED-460C-9152-780C47A92F2D}"/>
          </ac:spMkLst>
        </pc:spChg>
        <pc:spChg chg="add del mod">
          <ac:chgData name="Ruby Maria Tapasco Henao" userId="1be5c29b-b1fe-4aae-bcfc-7607fefe2633" providerId="ADAL" clId="{2BFFB574-F147-4DB1-9AA5-09097319D5E9}" dt="2022-04-16T17:42:05.698" v="117" actId="478"/>
          <ac:spMkLst>
            <pc:docMk/>
            <pc:sldMk cId="1537666327" sldId="288"/>
            <ac:spMk id="15" creationId="{993422FF-1BDD-4BC2-BEE1-1026B2E51F3E}"/>
          </ac:spMkLst>
        </pc:spChg>
        <pc:spChg chg="del">
          <ac:chgData name="Ruby Maria Tapasco Henao" userId="1be5c29b-b1fe-4aae-bcfc-7607fefe2633" providerId="ADAL" clId="{2BFFB574-F147-4DB1-9AA5-09097319D5E9}" dt="2022-04-16T17:42:11.766" v="121" actId="478"/>
          <ac:spMkLst>
            <pc:docMk/>
            <pc:sldMk cId="1537666327" sldId="288"/>
            <ac:spMk id="16" creationId="{7FAE247D-7E42-44E9-B575-F254DC7A82F7}"/>
          </ac:spMkLst>
        </pc:spChg>
        <pc:spChg chg="add mod">
          <ac:chgData name="Ruby Maria Tapasco Henao" userId="1be5c29b-b1fe-4aae-bcfc-7607fefe2633" providerId="ADAL" clId="{2BFFB574-F147-4DB1-9AA5-09097319D5E9}" dt="2022-04-16T17:51:44.184" v="128" actId="20577"/>
          <ac:spMkLst>
            <pc:docMk/>
            <pc:sldMk cId="1537666327" sldId="288"/>
            <ac:spMk id="17" creationId="{0E1CB5E4-A08D-4433-8E2A-764754680421}"/>
          </ac:spMkLst>
        </pc:spChg>
        <pc:picChg chg="add del">
          <ac:chgData name="Ruby Maria Tapasco Henao" userId="1be5c29b-b1fe-4aae-bcfc-7607fefe2633" providerId="ADAL" clId="{2BFFB574-F147-4DB1-9AA5-09097319D5E9}" dt="2022-04-16T17:41:54.852" v="113" actId="478"/>
          <ac:picMkLst>
            <pc:docMk/>
            <pc:sldMk cId="1537666327" sldId="288"/>
            <ac:picMk id="3" creationId="{0C1A8881-F643-496C-B711-266CF278D08E}"/>
          </ac:picMkLst>
        </pc:picChg>
        <pc:picChg chg="add mod">
          <ac:chgData name="Ruby Maria Tapasco Henao" userId="1be5c29b-b1fe-4aae-bcfc-7607fefe2633" providerId="ADAL" clId="{2BFFB574-F147-4DB1-9AA5-09097319D5E9}" dt="2022-04-16T17:52:03.467" v="132" actId="14100"/>
          <ac:picMkLst>
            <pc:docMk/>
            <pc:sldMk cId="1537666327" sldId="288"/>
            <ac:picMk id="8" creationId="{54F67CFF-1B7D-48CA-BF5F-589096B0796F}"/>
          </ac:picMkLst>
        </pc:picChg>
        <pc:cxnChg chg="add del">
          <ac:chgData name="Ruby Maria Tapasco Henao" userId="1be5c29b-b1fe-4aae-bcfc-7607fefe2633" providerId="ADAL" clId="{2BFFB574-F147-4DB1-9AA5-09097319D5E9}" dt="2022-04-16T17:42:16.527" v="123" actId="478"/>
          <ac:cxnSpMkLst>
            <pc:docMk/>
            <pc:sldMk cId="1537666327" sldId="288"/>
            <ac:cxnSpMk id="7" creationId="{B3FD59D7-7445-46BF-9800-6219CFA1815D}"/>
          </ac:cxnSpMkLst>
        </pc:cxnChg>
        <pc:cxnChg chg="add del">
          <ac:chgData name="Ruby Maria Tapasco Henao" userId="1be5c29b-b1fe-4aae-bcfc-7607fefe2633" providerId="ADAL" clId="{2BFFB574-F147-4DB1-9AA5-09097319D5E9}" dt="2022-04-16T17:42:07.023" v="118" actId="478"/>
          <ac:cxnSpMkLst>
            <pc:docMk/>
            <pc:sldMk cId="1537666327" sldId="288"/>
            <ac:cxnSpMk id="9" creationId="{454BC808-4BF7-48BA-8CD4-DBB7A9411A9C}"/>
          </ac:cxnSpMkLst>
        </pc:cxnChg>
        <pc:cxnChg chg="add del">
          <ac:chgData name="Ruby Maria Tapasco Henao" userId="1be5c29b-b1fe-4aae-bcfc-7607fefe2633" providerId="ADAL" clId="{2BFFB574-F147-4DB1-9AA5-09097319D5E9}" dt="2022-04-16T17:42:10.584" v="120" actId="478"/>
          <ac:cxnSpMkLst>
            <pc:docMk/>
            <pc:sldMk cId="1537666327" sldId="288"/>
            <ac:cxnSpMk id="11" creationId="{F38F7C8C-2E32-480F-BCA4-32E489088A72}"/>
          </ac:cxnSpMkLst>
        </pc:cxnChg>
      </pc:sldChg>
      <pc:sldChg chg="addSp delSp modSp add mod">
        <pc:chgData name="Ruby Maria Tapasco Henao" userId="1be5c29b-b1fe-4aae-bcfc-7607fefe2633" providerId="ADAL" clId="{2BFFB574-F147-4DB1-9AA5-09097319D5E9}" dt="2022-04-16T18:34:09.300" v="162" actId="208"/>
        <pc:sldMkLst>
          <pc:docMk/>
          <pc:sldMk cId="3921068532" sldId="289"/>
        </pc:sldMkLst>
        <pc:spChg chg="mod">
          <ac:chgData name="Ruby Maria Tapasco Henao" userId="1be5c29b-b1fe-4aae-bcfc-7607fefe2633" providerId="ADAL" clId="{2BFFB574-F147-4DB1-9AA5-09097319D5E9}" dt="2022-04-16T17:54:10.243" v="147" actId="207"/>
          <ac:spMkLst>
            <pc:docMk/>
            <pc:sldMk cId="3921068532" sldId="289"/>
            <ac:spMk id="6" creationId="{84BA3974-A126-4DAE-BF76-69D81A8964FE}"/>
          </ac:spMkLst>
        </pc:spChg>
        <pc:spChg chg="add mod">
          <ac:chgData name="Ruby Maria Tapasco Henao" userId="1be5c29b-b1fe-4aae-bcfc-7607fefe2633" providerId="ADAL" clId="{2BFFB574-F147-4DB1-9AA5-09097319D5E9}" dt="2022-04-16T18:29:23.949" v="150" actId="207"/>
          <ac:spMkLst>
            <pc:docMk/>
            <pc:sldMk cId="3921068532" sldId="289"/>
            <ac:spMk id="7" creationId="{10F48062-93F5-4AA0-9591-1E6780856B67}"/>
          </ac:spMkLst>
        </pc:spChg>
        <pc:spChg chg="mod">
          <ac:chgData name="Ruby Maria Tapasco Henao" userId="1be5c29b-b1fe-4aae-bcfc-7607fefe2633" providerId="ADAL" clId="{2BFFB574-F147-4DB1-9AA5-09097319D5E9}" dt="2022-04-16T18:33:44.196" v="160" actId="208"/>
          <ac:spMkLst>
            <pc:docMk/>
            <pc:sldMk cId="3921068532" sldId="289"/>
            <ac:spMk id="13" creationId="{F5C84790-12A7-4212-A124-5594902E82C9}"/>
          </ac:spMkLst>
        </pc:spChg>
        <pc:spChg chg="mod">
          <ac:chgData name="Ruby Maria Tapasco Henao" userId="1be5c29b-b1fe-4aae-bcfc-7607fefe2633" providerId="ADAL" clId="{2BFFB574-F147-4DB1-9AA5-09097319D5E9}" dt="2022-04-16T18:32:45.802" v="156" actId="208"/>
          <ac:spMkLst>
            <pc:docMk/>
            <pc:sldMk cId="3921068532" sldId="289"/>
            <ac:spMk id="14" creationId="{D29AFE44-F1CA-4DB8-BD52-7DDCA2F50D99}"/>
          </ac:spMkLst>
        </pc:spChg>
        <pc:spChg chg="mod">
          <ac:chgData name="Ruby Maria Tapasco Henao" userId="1be5c29b-b1fe-4aae-bcfc-7607fefe2633" providerId="ADAL" clId="{2BFFB574-F147-4DB1-9AA5-09097319D5E9}" dt="2022-04-16T18:33:00.604" v="157" actId="208"/>
          <ac:spMkLst>
            <pc:docMk/>
            <pc:sldMk cId="3921068532" sldId="289"/>
            <ac:spMk id="15" creationId="{1152999C-2A85-4391-9739-CED36CDE791E}"/>
          </ac:spMkLst>
        </pc:spChg>
        <pc:spChg chg="mod">
          <ac:chgData name="Ruby Maria Tapasco Henao" userId="1be5c29b-b1fe-4aae-bcfc-7607fefe2633" providerId="ADAL" clId="{2BFFB574-F147-4DB1-9AA5-09097319D5E9}" dt="2022-04-16T18:33:16.606" v="158" actId="208"/>
          <ac:spMkLst>
            <pc:docMk/>
            <pc:sldMk cId="3921068532" sldId="289"/>
            <ac:spMk id="16" creationId="{F16A91BC-1F3A-462D-903C-2C4B789F0B7D}"/>
          </ac:spMkLst>
        </pc:spChg>
        <pc:spChg chg="del">
          <ac:chgData name="Ruby Maria Tapasco Henao" userId="1be5c29b-b1fe-4aae-bcfc-7607fefe2633" providerId="ADAL" clId="{2BFFB574-F147-4DB1-9AA5-09097319D5E9}" dt="2022-04-16T17:52:19.416" v="135" actId="478"/>
          <ac:spMkLst>
            <pc:docMk/>
            <pc:sldMk cId="3921068532" sldId="289"/>
            <ac:spMk id="17" creationId="{0E1CB5E4-A08D-4433-8E2A-764754680421}"/>
          </ac:spMkLst>
        </pc:spChg>
        <pc:spChg chg="mod">
          <ac:chgData name="Ruby Maria Tapasco Henao" userId="1be5c29b-b1fe-4aae-bcfc-7607fefe2633" providerId="ADAL" clId="{2BFFB574-F147-4DB1-9AA5-09097319D5E9}" dt="2022-04-16T18:33:23.612" v="159" actId="208"/>
          <ac:spMkLst>
            <pc:docMk/>
            <pc:sldMk cId="3921068532" sldId="289"/>
            <ac:spMk id="18" creationId="{40EB0A47-9ACC-4DD1-9D39-E0CFCE5743BB}"/>
          </ac:spMkLst>
        </pc:spChg>
        <pc:spChg chg="mod">
          <ac:chgData name="Ruby Maria Tapasco Henao" userId="1be5c29b-b1fe-4aae-bcfc-7607fefe2633" providerId="ADAL" clId="{2BFFB574-F147-4DB1-9AA5-09097319D5E9}" dt="2022-04-16T18:33:44.196" v="160" actId="208"/>
          <ac:spMkLst>
            <pc:docMk/>
            <pc:sldMk cId="3921068532" sldId="289"/>
            <ac:spMk id="19" creationId="{50E920A8-047B-4573-A00E-26ACE3472193}"/>
          </ac:spMkLst>
        </pc:spChg>
        <pc:spChg chg="mod">
          <ac:chgData name="Ruby Maria Tapasco Henao" userId="1be5c29b-b1fe-4aae-bcfc-7607fefe2633" providerId="ADAL" clId="{2BFFB574-F147-4DB1-9AA5-09097319D5E9}" dt="2022-04-16T18:34:09.300" v="162" actId="208"/>
          <ac:spMkLst>
            <pc:docMk/>
            <pc:sldMk cId="3921068532" sldId="289"/>
            <ac:spMk id="20" creationId="{1C6F35FB-A901-4261-B052-991795E49489}"/>
          </ac:spMkLst>
        </pc:spChg>
        <pc:spChg chg="mod">
          <ac:chgData name="Ruby Maria Tapasco Henao" userId="1be5c29b-b1fe-4aae-bcfc-7607fefe2633" providerId="ADAL" clId="{2BFFB574-F147-4DB1-9AA5-09097319D5E9}" dt="2022-04-16T18:33:57.114" v="161" actId="208"/>
          <ac:spMkLst>
            <pc:docMk/>
            <pc:sldMk cId="3921068532" sldId="289"/>
            <ac:spMk id="21" creationId="{6B2682FE-48D2-427D-94DA-519884449771}"/>
          </ac:spMkLst>
        </pc:spChg>
        <pc:grpChg chg="add mod">
          <ac:chgData name="Ruby Maria Tapasco Henao" userId="1be5c29b-b1fe-4aae-bcfc-7607fefe2633" providerId="ADAL" clId="{2BFFB574-F147-4DB1-9AA5-09097319D5E9}" dt="2022-04-16T18:31:48.683" v="154" actId="1076"/>
          <ac:grpSpMkLst>
            <pc:docMk/>
            <pc:sldMk cId="3921068532" sldId="289"/>
            <ac:grpSpMk id="9" creationId="{9D90A244-6EEE-44C1-ABBB-BB2F432DB92D}"/>
          </ac:grpSpMkLst>
        </pc:grpChg>
        <pc:picChg chg="mod">
          <ac:chgData name="Ruby Maria Tapasco Henao" userId="1be5c29b-b1fe-4aae-bcfc-7607fefe2633" providerId="ADAL" clId="{2BFFB574-F147-4DB1-9AA5-09097319D5E9}" dt="2022-04-16T18:31:25.987" v="153" actId="1076"/>
          <ac:picMkLst>
            <pc:docMk/>
            <pc:sldMk cId="3921068532" sldId="289"/>
            <ac:picMk id="3" creationId="{0C1A8881-F643-496C-B711-266CF278D08E}"/>
          </ac:picMkLst>
        </pc:picChg>
        <pc:picChg chg="del">
          <ac:chgData name="Ruby Maria Tapasco Henao" userId="1be5c29b-b1fe-4aae-bcfc-7607fefe2633" providerId="ADAL" clId="{2BFFB574-F147-4DB1-9AA5-09097319D5E9}" dt="2022-04-16T17:52:15.282" v="134" actId="478"/>
          <ac:picMkLst>
            <pc:docMk/>
            <pc:sldMk cId="3921068532" sldId="289"/>
            <ac:picMk id="8" creationId="{54F67CFF-1B7D-48CA-BF5F-589096B0796F}"/>
          </ac:picMkLst>
        </pc:picChg>
        <pc:cxnChg chg="mod">
          <ac:chgData name="Ruby Maria Tapasco Henao" userId="1be5c29b-b1fe-4aae-bcfc-7607fefe2633" providerId="ADAL" clId="{2BFFB574-F147-4DB1-9AA5-09097319D5E9}" dt="2022-04-16T18:32:03.266" v="155" actId="208"/>
          <ac:cxnSpMkLst>
            <pc:docMk/>
            <pc:sldMk cId="3921068532" sldId="289"/>
            <ac:cxnSpMk id="10" creationId="{AA762CA5-139F-4F1D-991C-94A845898E76}"/>
          </ac:cxnSpMkLst>
        </pc:cxnChg>
        <pc:cxnChg chg="mod">
          <ac:chgData name="Ruby Maria Tapasco Henao" userId="1be5c29b-b1fe-4aae-bcfc-7607fefe2633" providerId="ADAL" clId="{2BFFB574-F147-4DB1-9AA5-09097319D5E9}" dt="2022-04-16T18:32:03.266" v="155" actId="208"/>
          <ac:cxnSpMkLst>
            <pc:docMk/>
            <pc:sldMk cId="3921068532" sldId="289"/>
            <ac:cxnSpMk id="11" creationId="{44497E9E-D01E-45E1-92D4-057914491133}"/>
          </ac:cxnSpMkLst>
        </pc:cxnChg>
        <pc:cxnChg chg="mod">
          <ac:chgData name="Ruby Maria Tapasco Henao" userId="1be5c29b-b1fe-4aae-bcfc-7607fefe2633" providerId="ADAL" clId="{2BFFB574-F147-4DB1-9AA5-09097319D5E9}" dt="2022-04-16T18:32:03.266" v="155" actId="208"/>
          <ac:cxnSpMkLst>
            <pc:docMk/>
            <pc:sldMk cId="3921068532" sldId="289"/>
            <ac:cxnSpMk id="12" creationId="{612425CB-770E-4E19-B02D-86CB7757ED0F}"/>
          </ac:cxnSpMkLst>
        </pc:cxnChg>
      </pc:sldChg>
      <pc:sldChg chg="addSp delSp modSp add mod">
        <pc:chgData name="Ruby Maria Tapasco Henao" userId="1be5c29b-b1fe-4aae-bcfc-7607fefe2633" providerId="ADAL" clId="{2BFFB574-F147-4DB1-9AA5-09097319D5E9}" dt="2022-04-16T18:38:44.139" v="198" actId="1076"/>
        <pc:sldMkLst>
          <pc:docMk/>
          <pc:sldMk cId="2367317698" sldId="290"/>
        </pc:sldMkLst>
        <pc:spChg chg="mod">
          <ac:chgData name="Ruby Maria Tapasco Henao" userId="1be5c29b-b1fe-4aae-bcfc-7607fefe2633" providerId="ADAL" clId="{2BFFB574-F147-4DB1-9AA5-09097319D5E9}" dt="2022-04-16T18:36:36.517" v="175" actId="207"/>
          <ac:spMkLst>
            <pc:docMk/>
            <pc:sldMk cId="2367317698" sldId="290"/>
            <ac:spMk id="6" creationId="{84BA3974-A126-4DAE-BF76-69D81A8964FE}"/>
          </ac:spMkLst>
        </pc:spChg>
        <pc:spChg chg="del mod">
          <ac:chgData name="Ruby Maria Tapasco Henao" userId="1be5c29b-b1fe-4aae-bcfc-7607fefe2633" providerId="ADAL" clId="{2BFFB574-F147-4DB1-9AA5-09097319D5E9}" dt="2022-04-16T18:36:45.098" v="178" actId="478"/>
          <ac:spMkLst>
            <pc:docMk/>
            <pc:sldMk cId="2367317698" sldId="290"/>
            <ac:spMk id="7" creationId="{10F48062-93F5-4AA0-9591-1E6780856B67}"/>
          </ac:spMkLst>
        </pc:spChg>
        <pc:spChg chg="add mod">
          <ac:chgData name="Ruby Maria Tapasco Henao" userId="1be5c29b-b1fe-4aae-bcfc-7607fefe2633" providerId="ADAL" clId="{2BFFB574-F147-4DB1-9AA5-09097319D5E9}" dt="2022-04-16T18:38:28.083" v="194" actId="1076"/>
          <ac:spMkLst>
            <pc:docMk/>
            <pc:sldMk cId="2367317698" sldId="290"/>
            <ac:spMk id="22" creationId="{20844B04-A17C-466E-A768-D910C698DB34}"/>
          </ac:spMkLst>
        </pc:spChg>
        <pc:grpChg chg="del">
          <ac:chgData name="Ruby Maria Tapasco Henao" userId="1be5c29b-b1fe-4aae-bcfc-7607fefe2633" providerId="ADAL" clId="{2BFFB574-F147-4DB1-9AA5-09097319D5E9}" dt="2022-04-16T18:36:54.557" v="179" actId="478"/>
          <ac:grpSpMkLst>
            <pc:docMk/>
            <pc:sldMk cId="2367317698" sldId="290"/>
            <ac:grpSpMk id="9" creationId="{9D90A244-6EEE-44C1-ABBB-BB2F432DB92D}"/>
          </ac:grpSpMkLst>
        </pc:grpChg>
        <pc:picChg chg="add mod">
          <ac:chgData name="Ruby Maria Tapasco Henao" userId="1be5c29b-b1fe-4aae-bcfc-7607fefe2633" providerId="ADAL" clId="{2BFFB574-F147-4DB1-9AA5-09097319D5E9}" dt="2022-04-16T18:38:44.139" v="198" actId="1076"/>
          <ac:picMkLst>
            <pc:docMk/>
            <pc:sldMk cId="2367317698" sldId="290"/>
            <ac:picMk id="8" creationId="{008D1230-858C-41B0-BAAF-129F85CD0A6C}"/>
          </ac:picMkLst>
        </pc:picChg>
      </pc:sldChg>
      <pc:sldChg chg="addSp delSp modSp add mod">
        <pc:chgData name="Ruby Maria Tapasco Henao" userId="1be5c29b-b1fe-4aae-bcfc-7607fefe2633" providerId="ADAL" clId="{2BFFB574-F147-4DB1-9AA5-09097319D5E9}" dt="2022-04-16T18:50:30.356" v="230" actId="1076"/>
        <pc:sldMkLst>
          <pc:docMk/>
          <pc:sldMk cId="2816599580" sldId="291"/>
        </pc:sldMkLst>
        <pc:spChg chg="mod">
          <ac:chgData name="Ruby Maria Tapasco Henao" userId="1be5c29b-b1fe-4aae-bcfc-7607fefe2633" providerId="ADAL" clId="{2BFFB574-F147-4DB1-9AA5-09097319D5E9}" dt="2022-04-16T18:39:25.275" v="200"/>
          <ac:spMkLst>
            <pc:docMk/>
            <pc:sldMk cId="2816599580" sldId="291"/>
            <ac:spMk id="6" creationId="{84BA3974-A126-4DAE-BF76-69D81A8964FE}"/>
          </ac:spMkLst>
        </pc:spChg>
        <pc:spChg chg="add mod">
          <ac:chgData name="Ruby Maria Tapasco Henao" userId="1be5c29b-b1fe-4aae-bcfc-7607fefe2633" providerId="ADAL" clId="{2BFFB574-F147-4DB1-9AA5-09097319D5E9}" dt="2022-04-16T18:41:10.772" v="212" actId="14100"/>
          <ac:spMkLst>
            <pc:docMk/>
            <pc:sldMk cId="2816599580" sldId="291"/>
            <ac:spMk id="10" creationId="{66AC58FA-DCA4-4873-AB9B-F1E685581241}"/>
          </ac:spMkLst>
        </pc:spChg>
        <pc:spChg chg="del">
          <ac:chgData name="Ruby Maria Tapasco Henao" userId="1be5c29b-b1fe-4aae-bcfc-7607fefe2633" providerId="ADAL" clId="{2BFFB574-F147-4DB1-9AA5-09097319D5E9}" dt="2022-04-16T18:39:51.495" v="205" actId="478"/>
          <ac:spMkLst>
            <pc:docMk/>
            <pc:sldMk cId="2816599580" sldId="291"/>
            <ac:spMk id="22" creationId="{20844B04-A17C-466E-A768-D910C698DB34}"/>
          </ac:spMkLst>
        </pc:spChg>
        <pc:picChg chg="mod">
          <ac:chgData name="Ruby Maria Tapasco Henao" userId="1be5c29b-b1fe-4aae-bcfc-7607fefe2633" providerId="ADAL" clId="{2BFFB574-F147-4DB1-9AA5-09097319D5E9}" dt="2022-04-16T18:49:49.724" v="227" actId="1076"/>
          <ac:picMkLst>
            <pc:docMk/>
            <pc:sldMk cId="2816599580" sldId="291"/>
            <ac:picMk id="3" creationId="{0C1A8881-F643-496C-B711-266CF278D08E}"/>
          </ac:picMkLst>
        </pc:picChg>
        <pc:picChg chg="add del mod">
          <ac:chgData name="Ruby Maria Tapasco Henao" userId="1be5c29b-b1fe-4aae-bcfc-7607fefe2633" providerId="ADAL" clId="{2BFFB574-F147-4DB1-9AA5-09097319D5E9}" dt="2022-04-16T18:39:48.141" v="204" actId="478"/>
          <ac:picMkLst>
            <pc:docMk/>
            <pc:sldMk cId="2816599580" sldId="291"/>
            <ac:picMk id="5" creationId="{28327268-14CC-4EBC-997F-759B883A1F19}"/>
          </ac:picMkLst>
        </pc:picChg>
        <pc:picChg chg="del">
          <ac:chgData name="Ruby Maria Tapasco Henao" userId="1be5c29b-b1fe-4aae-bcfc-7607fefe2633" providerId="ADAL" clId="{2BFFB574-F147-4DB1-9AA5-09097319D5E9}" dt="2022-04-16T18:39:29.988" v="201" actId="478"/>
          <ac:picMkLst>
            <pc:docMk/>
            <pc:sldMk cId="2816599580" sldId="291"/>
            <ac:picMk id="8" creationId="{008D1230-858C-41B0-BAAF-129F85CD0A6C}"/>
          </ac:picMkLst>
        </pc:picChg>
        <pc:picChg chg="add mod">
          <ac:chgData name="Ruby Maria Tapasco Henao" userId="1be5c29b-b1fe-4aae-bcfc-7607fefe2633" providerId="ADAL" clId="{2BFFB574-F147-4DB1-9AA5-09097319D5E9}" dt="2022-04-16T18:50:30.356" v="230" actId="1076"/>
          <ac:picMkLst>
            <pc:docMk/>
            <pc:sldMk cId="2816599580" sldId="291"/>
            <ac:picMk id="11" creationId="{2A8BA1EA-73DC-45E1-8C95-DACA616CB3B7}"/>
          </ac:picMkLst>
        </pc:picChg>
      </pc:sldChg>
      <pc:sldChg chg="addSp delSp modSp add mod">
        <pc:chgData name="Ruby Maria Tapasco Henao" userId="1be5c29b-b1fe-4aae-bcfc-7607fefe2633" providerId="ADAL" clId="{2BFFB574-F147-4DB1-9AA5-09097319D5E9}" dt="2022-04-16T18:53:02.459" v="246" actId="14100"/>
        <pc:sldMkLst>
          <pc:docMk/>
          <pc:sldMk cId="3510348202" sldId="292"/>
        </pc:sldMkLst>
        <pc:spChg chg="mod">
          <ac:chgData name="Ruby Maria Tapasco Henao" userId="1be5c29b-b1fe-4aae-bcfc-7607fefe2633" providerId="ADAL" clId="{2BFFB574-F147-4DB1-9AA5-09097319D5E9}" dt="2022-04-16T18:51:43.747" v="234" actId="1076"/>
          <ac:spMkLst>
            <pc:docMk/>
            <pc:sldMk cId="3510348202" sldId="292"/>
            <ac:spMk id="6" creationId="{84BA3974-A126-4DAE-BF76-69D81A8964FE}"/>
          </ac:spMkLst>
        </pc:spChg>
        <pc:spChg chg="add mod">
          <ac:chgData name="Ruby Maria Tapasco Henao" userId="1be5c29b-b1fe-4aae-bcfc-7607fefe2633" providerId="ADAL" clId="{2BFFB574-F147-4DB1-9AA5-09097319D5E9}" dt="2022-04-16T18:52:37.932" v="243" actId="14100"/>
          <ac:spMkLst>
            <pc:docMk/>
            <pc:sldMk cId="3510348202" sldId="292"/>
            <ac:spMk id="8" creationId="{5AE680E5-B0DE-4E94-9133-C21091B09965}"/>
          </ac:spMkLst>
        </pc:spChg>
        <pc:spChg chg="del">
          <ac:chgData name="Ruby Maria Tapasco Henao" userId="1be5c29b-b1fe-4aae-bcfc-7607fefe2633" providerId="ADAL" clId="{2BFFB574-F147-4DB1-9AA5-09097319D5E9}" dt="2022-04-16T18:51:46.761" v="235" actId="478"/>
          <ac:spMkLst>
            <pc:docMk/>
            <pc:sldMk cId="3510348202" sldId="292"/>
            <ac:spMk id="10" creationId="{66AC58FA-DCA4-4873-AB9B-F1E685581241}"/>
          </ac:spMkLst>
        </pc:spChg>
        <pc:picChg chg="add mod">
          <ac:chgData name="Ruby Maria Tapasco Henao" userId="1be5c29b-b1fe-4aae-bcfc-7607fefe2633" providerId="ADAL" clId="{2BFFB574-F147-4DB1-9AA5-09097319D5E9}" dt="2022-04-16T18:53:02.459" v="246" actId="14100"/>
          <ac:picMkLst>
            <pc:docMk/>
            <pc:sldMk cId="3510348202" sldId="292"/>
            <ac:picMk id="7" creationId="{360F3B26-C26F-45C7-BCDF-C587C0B62230}"/>
          </ac:picMkLst>
        </pc:picChg>
        <pc:picChg chg="del">
          <ac:chgData name="Ruby Maria Tapasco Henao" userId="1be5c29b-b1fe-4aae-bcfc-7607fefe2633" providerId="ADAL" clId="{2BFFB574-F147-4DB1-9AA5-09097319D5E9}" dt="2022-04-16T18:51:27.337" v="232" actId="478"/>
          <ac:picMkLst>
            <pc:docMk/>
            <pc:sldMk cId="3510348202" sldId="292"/>
            <ac:picMk id="11" creationId="{2A8BA1EA-73DC-45E1-8C95-DACA616CB3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DDAA06-C87E-4F35-8ADD-0D726A04A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81057CB-78DA-41A8-A01F-22A8B00E3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E64D-17ED-444A-BF4F-6863224CD114}" type="datetimeFigureOut">
              <a:rPr lang="es-CO" smtClean="0"/>
              <a:t>2022/04/19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70AB0C-4C88-4B08-BA16-5B1F51A1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E202E2-9B01-47EF-9954-67C11ADB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92A6-FCEB-4A12-8FF0-1E26FB83D1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007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F7B2C0-8600-4BBC-A647-F8150208A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812604-46EA-4664-B2EF-3237C5593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12B1CC-667B-48FE-BD9C-2409A21BC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1E64D-17ED-444A-BF4F-6863224CD114}" type="datetimeFigureOut">
              <a:rPr lang="es-CO" smtClean="0"/>
              <a:t>2022/04/19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B1C258-9BD8-41E4-A244-23BE8B6C4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20454F-41F4-434C-9F5E-E34A97DCC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392A6-FCEB-4A12-8FF0-1E26FB83D1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309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ACCFB33-3E0E-4BE3-B6CA-07919E92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s-CO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528F94-D365-492F-A6A6-94458162A0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F766890-99EB-4F29-8A5D-C04759787CEE}"/>
              </a:ext>
            </a:extLst>
          </p:cNvPr>
          <p:cNvSpPr txBox="1"/>
          <p:nvPr/>
        </p:nvSpPr>
        <p:spPr>
          <a:xfrm>
            <a:off x="445168" y="2532665"/>
            <a:ext cx="974557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C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CO" sz="1800" b="0" i="0" u="none" strike="noStrike" baseline="0" dirty="0">
              <a:latin typeface="Arial" panose="020B0604020202020204" pitchFamily="34" charset="0"/>
            </a:endParaRPr>
          </a:p>
          <a:p>
            <a:r>
              <a:rPr lang="es-CO" sz="3200" b="0" i="0" u="none" strike="noStrike" baseline="0" dirty="0">
                <a:latin typeface="Cooper Black" panose="0208090404030B020404" pitchFamily="18" charset="0"/>
              </a:rPr>
              <a:t> </a:t>
            </a:r>
            <a:r>
              <a:rPr lang="es-CO" sz="3200" b="1" i="0" u="none" strike="noStrike" baseline="0" dirty="0">
                <a:solidFill>
                  <a:schemeClr val="bg1"/>
                </a:solidFill>
                <a:latin typeface="Eras Bold ITC" panose="020B0907030504020204" pitchFamily="34" charset="0"/>
              </a:rPr>
              <a:t>¿CÓMO MANTENER EL ORDEN Y EL ASEO? </a:t>
            </a:r>
          </a:p>
          <a:p>
            <a:r>
              <a:rPr lang="es-CO" sz="3200" b="1" i="0" u="none" strike="noStrike" baseline="0" dirty="0">
                <a:solidFill>
                  <a:schemeClr val="bg1"/>
                </a:solidFill>
                <a:latin typeface="Eras Bold ITC" panose="020B0907030504020204" pitchFamily="34" charset="0"/>
              </a:rPr>
              <a:t>El Método de las “5 S”</a:t>
            </a:r>
          </a:p>
          <a:p>
            <a:r>
              <a:rPr lang="es-CO" sz="3200" b="1" dirty="0">
                <a:solidFill>
                  <a:schemeClr val="bg1"/>
                </a:solidFill>
                <a:latin typeface="Eras Bold ITC" panose="020B0907030504020204" pitchFamily="34" charset="0"/>
              </a:rPr>
              <a:t>Ruby Tapasco</a:t>
            </a:r>
          </a:p>
          <a:p>
            <a:r>
              <a:rPr lang="es-CO" sz="3200" b="1" i="0" u="none" strike="noStrike" baseline="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endParaRPr lang="es-CO" sz="32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7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BEA4118-3BB0-405C-B545-D89917539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83FAEA-B9D4-4D07-953D-B0B687D375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08D927F-266F-46E3-A8C3-E9FA8A1283F8}"/>
              </a:ext>
            </a:extLst>
          </p:cNvPr>
          <p:cNvSpPr txBox="1"/>
          <p:nvPr/>
        </p:nvSpPr>
        <p:spPr>
          <a:xfrm>
            <a:off x="3894157" y="309052"/>
            <a:ext cx="44036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3200" b="1" dirty="0">
                <a:solidFill>
                  <a:schemeClr val="accent1"/>
                </a:solidFill>
                <a:latin typeface="Eras Bold ITC" panose="020B0907030504020204" pitchFamily="34" charset="0"/>
              </a:rPr>
              <a:t>S</a:t>
            </a:r>
            <a:r>
              <a:rPr lang="es-CO" sz="3200" b="1" dirty="0">
                <a:latin typeface="Eras Bold ITC" panose="020B0907030504020204" pitchFamily="34" charset="0"/>
              </a:rPr>
              <a:t>EITON - ORDENAR</a:t>
            </a:r>
          </a:p>
        </p:txBody>
      </p: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CB640A9B-A918-42DD-A2B5-588316E2CF3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977879" y="2685232"/>
            <a:ext cx="1028700" cy="1187450"/>
          </a:xfrm>
          <a:prstGeom prst="bentConnector2">
            <a:avLst/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7">
            <a:extLst>
              <a:ext uri="{FF2B5EF4-FFF2-40B4-BE49-F238E27FC236}">
                <a16:creationId xmlns:a16="http://schemas.microsoft.com/office/drawing/2014/main" id="{954C9801-BBF4-4EDA-8BE1-BF16D01C05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08859" y="2688407"/>
            <a:ext cx="1104900" cy="1181100"/>
          </a:xfrm>
          <a:prstGeom prst="bentConnector2">
            <a:avLst/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ángulo redondeado 11">
            <a:extLst>
              <a:ext uri="{FF2B5EF4-FFF2-40B4-BE49-F238E27FC236}">
                <a16:creationId xmlns:a16="http://schemas.microsoft.com/office/drawing/2014/main" id="{A2161901-6C7B-446A-9FBF-C8BA93374DDD}"/>
              </a:ext>
            </a:extLst>
          </p:cNvPr>
          <p:cNvSpPr/>
          <p:nvPr/>
        </p:nvSpPr>
        <p:spPr>
          <a:xfrm>
            <a:off x="5006579" y="2281974"/>
            <a:ext cx="2287530" cy="8917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Ordenar lo útil</a:t>
            </a:r>
          </a:p>
        </p:txBody>
      </p:sp>
      <p:sp>
        <p:nvSpPr>
          <p:cNvPr id="11" name="Rectángulo redondeado 14">
            <a:extLst>
              <a:ext uri="{FF2B5EF4-FFF2-40B4-BE49-F238E27FC236}">
                <a16:creationId xmlns:a16="http://schemas.microsoft.com/office/drawing/2014/main" id="{00D6C5F5-9FE9-4951-B13B-33393D3ED44B}"/>
              </a:ext>
            </a:extLst>
          </p:cNvPr>
          <p:cNvSpPr/>
          <p:nvPr/>
        </p:nvSpPr>
        <p:spPr>
          <a:xfrm>
            <a:off x="2715414" y="3850359"/>
            <a:ext cx="2524928" cy="140695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Definir los medios para guardar y localizar los materiales</a:t>
            </a:r>
          </a:p>
        </p:txBody>
      </p:sp>
      <p:sp>
        <p:nvSpPr>
          <p:cNvPr id="12" name="Rectángulo redondeado 20">
            <a:extLst>
              <a:ext uri="{FF2B5EF4-FFF2-40B4-BE49-F238E27FC236}">
                <a16:creationId xmlns:a16="http://schemas.microsoft.com/office/drawing/2014/main" id="{1487BB15-DBEC-4916-A749-FEBA0A5CA171}"/>
              </a:ext>
            </a:extLst>
          </p:cNvPr>
          <p:cNvSpPr/>
          <p:nvPr/>
        </p:nvSpPr>
        <p:spPr>
          <a:xfrm>
            <a:off x="7151295" y="3878639"/>
            <a:ext cx="2524928" cy="140695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Delimitar o identificar las localizaciones</a:t>
            </a:r>
          </a:p>
        </p:txBody>
      </p:sp>
      <p:sp>
        <p:nvSpPr>
          <p:cNvPr id="13" name="Rectángulo redondeado 8">
            <a:extLst>
              <a:ext uri="{FF2B5EF4-FFF2-40B4-BE49-F238E27FC236}">
                <a16:creationId xmlns:a16="http://schemas.microsoft.com/office/drawing/2014/main" id="{FC0EB814-31B9-4BCB-80BF-5C79AECC02F4}"/>
              </a:ext>
            </a:extLst>
          </p:cNvPr>
          <p:cNvSpPr/>
          <p:nvPr/>
        </p:nvSpPr>
        <p:spPr>
          <a:xfrm>
            <a:off x="4965843" y="1425713"/>
            <a:ext cx="2250650" cy="603315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SEITON</a:t>
            </a:r>
          </a:p>
        </p:txBody>
      </p:sp>
    </p:spTree>
    <p:extLst>
      <p:ext uri="{BB962C8B-B14F-4D97-AF65-F5344CB8AC3E}">
        <p14:creationId xmlns:p14="http://schemas.microsoft.com/office/powerpoint/2010/main" val="929046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0857931-CB48-4711-ACC7-48BE6FAF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1A8881-F643-496C-B711-266CF278D0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A10808-F79D-4336-89F2-68EEA5C4118A}"/>
              </a:ext>
            </a:extLst>
          </p:cNvPr>
          <p:cNvSpPr txBox="1"/>
          <p:nvPr/>
        </p:nvSpPr>
        <p:spPr>
          <a:xfrm>
            <a:off x="4749465" y="174748"/>
            <a:ext cx="61782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CO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3200" b="1" dirty="0">
                <a:solidFill>
                  <a:schemeClr val="accent1"/>
                </a:solidFill>
                <a:latin typeface="Eras Bold ITC" panose="020B0907030504020204" pitchFamily="34" charset="0"/>
              </a:rPr>
              <a:t>S</a:t>
            </a:r>
            <a:r>
              <a:rPr lang="es-CO" sz="3200" b="1" dirty="0">
                <a:latin typeface="Eras Bold ITC" panose="020B0907030504020204" pitchFamily="34" charset="0"/>
              </a:rPr>
              <a:t>EISO - LIMPIAR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64187F-769C-4C4F-BD93-170C37245AA8}"/>
              </a:ext>
            </a:extLst>
          </p:cNvPr>
          <p:cNvSpPr txBox="1"/>
          <p:nvPr/>
        </p:nvSpPr>
        <p:spPr>
          <a:xfrm>
            <a:off x="1203157" y="1298457"/>
            <a:ext cx="950494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CO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CO" sz="1800" b="0" i="0" u="none" strike="noStrike" baseline="0" dirty="0">
                <a:latin typeface="Arial" panose="020B0604020202020204" pitchFamily="34" charset="0"/>
              </a:rPr>
              <a:t>Aplica el concepto que tu empresa es el segundo hogar y como tal todas las áreas siempre deben estar limpias. Una forma de aportar es responsabilizándote del aseo en tu puesto de trabajo, ten presente dos momentos fundamentales, antes y después de terminar la jornada laboral. </a:t>
            </a:r>
            <a:endParaRPr lang="es-CO" dirty="0"/>
          </a:p>
        </p:txBody>
      </p:sp>
      <p:pic>
        <p:nvPicPr>
          <p:cNvPr id="9" name="Imagen 8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2C6EF18-FA41-4C98-A4D9-7E5930531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552198"/>
            <a:ext cx="3486150" cy="3486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588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0857931-CB48-4711-ACC7-48BE6FAF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1A8881-F643-496C-B711-266CF278D0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032" y="0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A10808-F79D-4336-89F2-68EEA5C4118A}"/>
              </a:ext>
            </a:extLst>
          </p:cNvPr>
          <p:cNvSpPr txBox="1"/>
          <p:nvPr/>
        </p:nvSpPr>
        <p:spPr>
          <a:xfrm>
            <a:off x="4749465" y="174748"/>
            <a:ext cx="61782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CO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3200" b="1" dirty="0">
                <a:solidFill>
                  <a:schemeClr val="accent1"/>
                </a:solidFill>
                <a:latin typeface="Eras Bold ITC" panose="020B0907030504020204" pitchFamily="34" charset="0"/>
              </a:rPr>
              <a:t>S</a:t>
            </a:r>
            <a:r>
              <a:rPr lang="es-CO" sz="3200" b="1" dirty="0">
                <a:latin typeface="Eras Bold ITC" panose="020B0907030504020204" pitchFamily="34" charset="0"/>
              </a:rPr>
              <a:t>EISO - LIMPIAR </a:t>
            </a:r>
          </a:p>
        </p:txBody>
      </p: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C5A2B83F-F220-4727-BB54-C4E83E67E61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837062" y="2793320"/>
            <a:ext cx="1095375" cy="685800"/>
          </a:xfrm>
          <a:prstGeom prst="bentConnector2">
            <a:avLst/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AutoShape 7">
            <a:extLst>
              <a:ext uri="{FF2B5EF4-FFF2-40B4-BE49-F238E27FC236}">
                <a16:creationId xmlns:a16="http://schemas.microsoft.com/office/drawing/2014/main" id="{56F6D17F-4B76-489E-B676-1DD4B003C0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45898" y="2821406"/>
            <a:ext cx="1028700" cy="679450"/>
          </a:xfrm>
          <a:prstGeom prst="bentConnector2">
            <a:avLst/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9">
            <a:extLst>
              <a:ext uri="{FF2B5EF4-FFF2-40B4-BE49-F238E27FC236}">
                <a16:creationId xmlns:a16="http://schemas.microsoft.com/office/drawing/2014/main" id="{F192994D-D107-41B5-B4E7-0D9DD82FDE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0208" y="3319750"/>
            <a:ext cx="16204" cy="1987777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ángulo redondeado 10">
            <a:extLst>
              <a:ext uri="{FF2B5EF4-FFF2-40B4-BE49-F238E27FC236}">
                <a16:creationId xmlns:a16="http://schemas.microsoft.com/office/drawing/2014/main" id="{14FDA5BE-2AE3-4835-AB7E-F7F086B5AD8A}"/>
              </a:ext>
            </a:extLst>
          </p:cNvPr>
          <p:cNvSpPr/>
          <p:nvPr/>
        </p:nvSpPr>
        <p:spPr>
          <a:xfrm>
            <a:off x="5119054" y="1352395"/>
            <a:ext cx="2250650" cy="603315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SEISO</a:t>
            </a:r>
          </a:p>
        </p:txBody>
      </p:sp>
      <p:sp>
        <p:nvSpPr>
          <p:cNvPr id="13" name="Rectángulo redondeado 14">
            <a:extLst>
              <a:ext uri="{FF2B5EF4-FFF2-40B4-BE49-F238E27FC236}">
                <a16:creationId xmlns:a16="http://schemas.microsoft.com/office/drawing/2014/main" id="{BA97F923-3451-4F01-B030-C4B76E04BCF6}"/>
              </a:ext>
            </a:extLst>
          </p:cNvPr>
          <p:cNvSpPr/>
          <p:nvPr/>
        </p:nvSpPr>
        <p:spPr>
          <a:xfrm>
            <a:off x="4979297" y="2427962"/>
            <a:ext cx="2287530" cy="8917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Limpieza</a:t>
            </a:r>
          </a:p>
        </p:txBody>
      </p:sp>
      <p:sp>
        <p:nvSpPr>
          <p:cNvPr id="14" name="Rectángulo redondeado 15">
            <a:extLst>
              <a:ext uri="{FF2B5EF4-FFF2-40B4-BE49-F238E27FC236}">
                <a16:creationId xmlns:a16="http://schemas.microsoft.com/office/drawing/2014/main" id="{858E7045-8A79-4DBC-9005-306B0E8FC687}"/>
              </a:ext>
            </a:extLst>
          </p:cNvPr>
          <p:cNvSpPr/>
          <p:nvPr/>
        </p:nvSpPr>
        <p:spPr>
          <a:xfrm>
            <a:off x="2457981" y="3500856"/>
            <a:ext cx="2524928" cy="140695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Eliminar el polvo, aceites y suciedad de pisos, máquinas, paredes</a:t>
            </a:r>
          </a:p>
        </p:txBody>
      </p:sp>
      <p:sp>
        <p:nvSpPr>
          <p:cNvPr id="15" name="Rectángulo redondeado 16">
            <a:extLst>
              <a:ext uri="{FF2B5EF4-FFF2-40B4-BE49-F238E27FC236}">
                <a16:creationId xmlns:a16="http://schemas.microsoft.com/office/drawing/2014/main" id="{E1E0CEB1-3542-476E-9544-4B545A53718B}"/>
              </a:ext>
            </a:extLst>
          </p:cNvPr>
          <p:cNvSpPr/>
          <p:nvPr/>
        </p:nvSpPr>
        <p:spPr>
          <a:xfrm>
            <a:off x="7381736" y="3500856"/>
            <a:ext cx="2524928" cy="140695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Integrar esta acción a las tareas diarias de mantenimiento</a:t>
            </a:r>
          </a:p>
        </p:txBody>
      </p:sp>
      <p:sp>
        <p:nvSpPr>
          <p:cNvPr id="16" name="Rectángulo redondeado 18">
            <a:extLst>
              <a:ext uri="{FF2B5EF4-FFF2-40B4-BE49-F238E27FC236}">
                <a16:creationId xmlns:a16="http://schemas.microsoft.com/office/drawing/2014/main" id="{0A6A7C78-F09C-43D5-8564-344529C716CE}"/>
              </a:ext>
            </a:extLst>
          </p:cNvPr>
          <p:cNvSpPr/>
          <p:nvPr/>
        </p:nvSpPr>
        <p:spPr>
          <a:xfrm>
            <a:off x="4776405" y="5355320"/>
            <a:ext cx="2988296" cy="1097634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Procedimiento para la planificación diaria de la limpieza</a:t>
            </a:r>
          </a:p>
        </p:txBody>
      </p:sp>
    </p:spTree>
    <p:extLst>
      <p:ext uri="{BB962C8B-B14F-4D97-AF65-F5344CB8AC3E}">
        <p14:creationId xmlns:p14="http://schemas.microsoft.com/office/powerpoint/2010/main" val="637139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0857931-CB48-4711-ACC7-48BE6FAF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1A8881-F643-496C-B711-266CF278D0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4BA3974-A126-4DAE-BF76-69D81A8964FE}"/>
              </a:ext>
            </a:extLst>
          </p:cNvPr>
          <p:cNvSpPr txBox="1"/>
          <p:nvPr/>
        </p:nvSpPr>
        <p:spPr>
          <a:xfrm>
            <a:off x="3006892" y="186780"/>
            <a:ext cx="61782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CO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3200" b="1" dirty="0">
                <a:solidFill>
                  <a:schemeClr val="accent1"/>
                </a:solidFill>
                <a:latin typeface="Eras Bold ITC" panose="020B0907030504020204" pitchFamily="34" charset="0"/>
              </a:rPr>
              <a:t>S</a:t>
            </a:r>
            <a:r>
              <a:rPr lang="es-CO" sz="3200" b="1" dirty="0">
                <a:latin typeface="Eras Bold ITC" panose="020B0907030504020204" pitchFamily="34" charset="0"/>
              </a:rPr>
              <a:t>EIKETSU - ESTANDARIZAR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EDEEFD2-268E-4613-8EC9-AD0F43F9D82A}"/>
              </a:ext>
            </a:extLst>
          </p:cNvPr>
          <p:cNvSpPr txBox="1"/>
          <p:nvPr/>
        </p:nvSpPr>
        <p:spPr>
          <a:xfrm>
            <a:off x="1287379" y="1304552"/>
            <a:ext cx="98779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CO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1800" b="0" i="0" u="none" strike="noStrike" baseline="0" dirty="0">
                <a:latin typeface="Arial" panose="020B0604020202020204" pitchFamily="34" charset="0"/>
              </a:rPr>
              <a:t>Analiza tu puesto y áreas cercanas y pregúntate si la señalización que tiene es correcta o si requiere ajustes para hacer tu trabajo mas fácil y proteger tu bienestar. Recuerda que debe ser visible a ciertas distancias, estar en sitios adecuados, tener mensajes claros y contribuir a la seguridad y al mejoramiento continuo. 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66202F3-6CF3-419A-B2F9-497457B4F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502" y="2875356"/>
            <a:ext cx="3132995" cy="310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03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0857931-CB48-4711-ACC7-48BE6FAF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1A8881-F643-496C-B711-266CF278D0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4BA3974-A126-4DAE-BF76-69D81A8964FE}"/>
              </a:ext>
            </a:extLst>
          </p:cNvPr>
          <p:cNvSpPr txBox="1"/>
          <p:nvPr/>
        </p:nvSpPr>
        <p:spPr>
          <a:xfrm>
            <a:off x="3006892" y="186780"/>
            <a:ext cx="61782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CO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3200" b="1" dirty="0">
                <a:solidFill>
                  <a:schemeClr val="accent1"/>
                </a:solidFill>
                <a:latin typeface="Eras Bold ITC" panose="020B0907030504020204" pitchFamily="34" charset="0"/>
              </a:rPr>
              <a:t>S</a:t>
            </a:r>
            <a:r>
              <a:rPr lang="es-CO" sz="3200" b="1" dirty="0">
                <a:latin typeface="Eras Bold ITC" panose="020B0907030504020204" pitchFamily="34" charset="0"/>
              </a:rPr>
              <a:t>EIKETSU - ESTANDARIZAR </a:t>
            </a:r>
          </a:p>
        </p:txBody>
      </p: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B3FD59D7-7445-46BF-9800-6219CFA1815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330648" y="2545372"/>
            <a:ext cx="1095375" cy="685800"/>
          </a:xfrm>
          <a:prstGeom prst="bentConnector2">
            <a:avLst/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7">
            <a:extLst>
              <a:ext uri="{FF2B5EF4-FFF2-40B4-BE49-F238E27FC236}">
                <a16:creationId xmlns:a16="http://schemas.microsoft.com/office/drawing/2014/main" id="{454BC808-4BF7-48BA-8CD4-DBB7A9411A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56928" y="2573542"/>
            <a:ext cx="1028700" cy="679450"/>
          </a:xfrm>
          <a:prstGeom prst="bentConnector2">
            <a:avLst/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9">
            <a:extLst>
              <a:ext uri="{FF2B5EF4-FFF2-40B4-BE49-F238E27FC236}">
                <a16:creationId xmlns:a16="http://schemas.microsoft.com/office/drawing/2014/main" id="{F38F7C8C-2E32-480F-BCA4-32E489088A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87190" y="3068058"/>
            <a:ext cx="0" cy="209511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ángulo redondeado 10">
            <a:extLst>
              <a:ext uri="{FF2B5EF4-FFF2-40B4-BE49-F238E27FC236}">
                <a16:creationId xmlns:a16="http://schemas.microsoft.com/office/drawing/2014/main" id="{5CFF63AA-BD5E-4EEB-BD4C-9BAEBE3D62B8}"/>
              </a:ext>
            </a:extLst>
          </p:cNvPr>
          <p:cNvSpPr/>
          <p:nvPr/>
        </p:nvSpPr>
        <p:spPr>
          <a:xfrm>
            <a:off x="4689457" y="1287178"/>
            <a:ext cx="2250650" cy="603315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SEIKETSU</a:t>
            </a:r>
          </a:p>
        </p:txBody>
      </p:sp>
      <p:sp>
        <p:nvSpPr>
          <p:cNvPr id="13" name="Rectángulo redondeado 18">
            <a:extLst>
              <a:ext uri="{FF2B5EF4-FFF2-40B4-BE49-F238E27FC236}">
                <a16:creationId xmlns:a16="http://schemas.microsoft.com/office/drawing/2014/main" id="{CB944CF8-93FA-48B7-BB4C-2649908557A6}"/>
              </a:ext>
            </a:extLst>
          </p:cNvPr>
          <p:cNvSpPr/>
          <p:nvPr/>
        </p:nvSpPr>
        <p:spPr>
          <a:xfrm>
            <a:off x="4434959" y="2160383"/>
            <a:ext cx="2721969" cy="8917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Estandarizar</a:t>
            </a:r>
          </a:p>
          <a:p>
            <a:pPr algn="ctr"/>
            <a:r>
              <a:rPr lang="es-C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las mejoras</a:t>
            </a:r>
          </a:p>
        </p:txBody>
      </p:sp>
      <p:sp>
        <p:nvSpPr>
          <p:cNvPr id="14" name="Rectángulo redondeado 19">
            <a:extLst>
              <a:ext uri="{FF2B5EF4-FFF2-40B4-BE49-F238E27FC236}">
                <a16:creationId xmlns:a16="http://schemas.microsoft.com/office/drawing/2014/main" id="{E0B0718E-CAED-460C-9152-780C47A92F2D}"/>
              </a:ext>
            </a:extLst>
          </p:cNvPr>
          <p:cNvSpPr/>
          <p:nvPr/>
        </p:nvSpPr>
        <p:spPr>
          <a:xfrm>
            <a:off x="2068183" y="3266745"/>
            <a:ext cx="2524928" cy="140695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 hace después de solucionar los problemas de orden y aseo</a:t>
            </a:r>
          </a:p>
        </p:txBody>
      </p:sp>
      <p:sp>
        <p:nvSpPr>
          <p:cNvPr id="15" name="Rectángulo redondeado 21">
            <a:extLst>
              <a:ext uri="{FF2B5EF4-FFF2-40B4-BE49-F238E27FC236}">
                <a16:creationId xmlns:a16="http://schemas.microsoft.com/office/drawing/2014/main" id="{993422FF-1BDD-4BC2-BEE1-1026B2E51F3E}"/>
              </a:ext>
            </a:extLst>
          </p:cNvPr>
          <p:cNvSpPr/>
          <p:nvPr/>
        </p:nvSpPr>
        <p:spPr>
          <a:xfrm>
            <a:off x="6923164" y="3322059"/>
            <a:ext cx="2524928" cy="140695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Mantiene los logros alcanzados en los pasos anteriores</a:t>
            </a:r>
          </a:p>
        </p:txBody>
      </p:sp>
      <p:sp>
        <p:nvSpPr>
          <p:cNvPr id="16" name="Rectángulo redondeado 22">
            <a:extLst>
              <a:ext uri="{FF2B5EF4-FFF2-40B4-BE49-F238E27FC236}">
                <a16:creationId xmlns:a16="http://schemas.microsoft.com/office/drawing/2014/main" id="{7FAE247D-7E42-44E9-B575-F254DC7A82F7}"/>
              </a:ext>
            </a:extLst>
          </p:cNvPr>
          <p:cNvSpPr/>
          <p:nvPr/>
        </p:nvSpPr>
        <p:spPr>
          <a:xfrm>
            <a:off x="4533479" y="5179057"/>
            <a:ext cx="2524928" cy="1162459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 apoya en listas de verificación para su seguimiento</a:t>
            </a:r>
          </a:p>
        </p:txBody>
      </p:sp>
    </p:spTree>
    <p:extLst>
      <p:ext uri="{BB962C8B-B14F-4D97-AF65-F5344CB8AC3E}">
        <p14:creationId xmlns:p14="http://schemas.microsoft.com/office/powerpoint/2010/main" val="2848291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0857931-CB48-4711-ACC7-48BE6FAF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1A8881-F643-496C-B711-266CF278D0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4BA3974-A126-4DAE-BF76-69D81A8964FE}"/>
              </a:ext>
            </a:extLst>
          </p:cNvPr>
          <p:cNvSpPr txBox="1"/>
          <p:nvPr/>
        </p:nvSpPr>
        <p:spPr>
          <a:xfrm>
            <a:off x="3006892" y="247847"/>
            <a:ext cx="61782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CO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3200" b="1" dirty="0">
                <a:solidFill>
                  <a:schemeClr val="accent1"/>
                </a:solidFill>
                <a:latin typeface="Eras Bold ITC" panose="020B0907030504020204" pitchFamily="34" charset="0"/>
              </a:rPr>
              <a:t>S</a:t>
            </a:r>
            <a:r>
              <a:rPr lang="es-CO" sz="3200" b="1" dirty="0">
                <a:latin typeface="Eras Bold ITC" panose="020B0907030504020204" pitchFamily="34" charset="0"/>
              </a:rPr>
              <a:t>HITSUKE DISCIPLINA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E1CB5E4-A08D-4433-8E2A-764754680421}"/>
              </a:ext>
            </a:extLst>
          </p:cNvPr>
          <p:cNvSpPr txBox="1"/>
          <p:nvPr/>
        </p:nvSpPr>
        <p:spPr>
          <a:xfrm>
            <a:off x="1816769" y="1475283"/>
            <a:ext cx="90718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Mantén la autodisciplina, es decir, la voluntad de hacer las cosas de la mejor manera: aquella que te proporciona seguridad, salud y en general bienestar para tu vida en todos los escenarios en donde te desenvuelvas.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F67CFF-1B7D-48CA-BF5F-589096B07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874" y="2694609"/>
            <a:ext cx="3068051" cy="30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66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0857931-CB48-4711-ACC7-48BE6FAF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1A8881-F643-496C-B711-266CF278D0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4BA3974-A126-4DAE-BF76-69D81A8964FE}"/>
              </a:ext>
            </a:extLst>
          </p:cNvPr>
          <p:cNvSpPr txBox="1"/>
          <p:nvPr/>
        </p:nvSpPr>
        <p:spPr>
          <a:xfrm>
            <a:off x="3006892" y="247847"/>
            <a:ext cx="61782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CO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3200" b="1" dirty="0">
                <a:solidFill>
                  <a:schemeClr val="accent1"/>
                </a:solidFill>
                <a:latin typeface="Eras Bold ITC" panose="020B0907030504020204" pitchFamily="34" charset="0"/>
              </a:rPr>
              <a:t>S</a:t>
            </a:r>
            <a:r>
              <a:rPr lang="es-CO" sz="3200" b="1" dirty="0">
                <a:latin typeface="Eras Bold ITC" panose="020B0907030504020204" pitchFamily="34" charset="0"/>
              </a:rPr>
              <a:t>HITSUKE DISCIPLINA</a:t>
            </a:r>
          </a:p>
        </p:txBody>
      </p:sp>
      <p:sp>
        <p:nvSpPr>
          <p:cNvPr id="7" name="Rectángulo redondeado 14">
            <a:extLst>
              <a:ext uri="{FF2B5EF4-FFF2-40B4-BE49-F238E27FC236}">
                <a16:creationId xmlns:a16="http://schemas.microsoft.com/office/drawing/2014/main" id="{10F48062-93F5-4AA0-9591-1E6780856B67}"/>
              </a:ext>
            </a:extLst>
          </p:cNvPr>
          <p:cNvSpPr/>
          <p:nvPr/>
        </p:nvSpPr>
        <p:spPr>
          <a:xfrm>
            <a:off x="4659236" y="1371963"/>
            <a:ext cx="2250650" cy="603315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SHITSUKE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9D90A244-6EEE-44C1-ABBB-BB2F432DB92D}"/>
              </a:ext>
            </a:extLst>
          </p:cNvPr>
          <p:cNvGrpSpPr/>
          <p:nvPr/>
        </p:nvGrpSpPr>
        <p:grpSpPr>
          <a:xfrm>
            <a:off x="1330928" y="2329953"/>
            <a:ext cx="8688472" cy="3773042"/>
            <a:chOff x="272149" y="1584714"/>
            <a:chExt cx="8688472" cy="3773042"/>
          </a:xfrm>
        </p:grpSpPr>
        <p:cxnSp>
          <p:nvCxnSpPr>
            <p:cNvPr id="10" name="AutoShape 7">
              <a:extLst>
                <a:ext uri="{FF2B5EF4-FFF2-40B4-BE49-F238E27FC236}">
                  <a16:creationId xmlns:a16="http://schemas.microsoft.com/office/drawing/2014/main" id="{AA762CA5-139F-4F1D-991C-94A845898E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1534614" y="2036435"/>
              <a:ext cx="1662113" cy="1073150"/>
            </a:xfrm>
            <a:prstGeom prst="bentConnector2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8">
              <a:extLst>
                <a:ext uri="{FF2B5EF4-FFF2-40B4-BE49-F238E27FC236}">
                  <a16:creationId xmlns:a16="http://schemas.microsoft.com/office/drawing/2014/main" id="{44497E9E-D01E-45E1-92D4-0579144911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18696" y="2065337"/>
              <a:ext cx="1766887" cy="1050925"/>
            </a:xfrm>
            <a:prstGeom prst="bentConnector2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9">
              <a:extLst>
                <a:ext uri="{FF2B5EF4-FFF2-40B4-BE49-F238E27FC236}">
                  <a16:creationId xmlns:a16="http://schemas.microsoft.com/office/drawing/2014/main" id="{612425CB-770E-4E19-B02D-86CB7757ED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241800" y="2792413"/>
              <a:ext cx="631825" cy="0"/>
            </a:xfrm>
            <a:prstGeom prst="straightConnector1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F5C84790-12A7-4212-A124-5594902E82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2000" y="4127372"/>
              <a:ext cx="0" cy="76200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4" name="Rectángulo redondeado 15">
              <a:extLst>
                <a:ext uri="{FF2B5EF4-FFF2-40B4-BE49-F238E27FC236}">
                  <a16:creationId xmlns:a16="http://schemas.microsoft.com/office/drawing/2014/main" id="{D29AFE44-F1CA-4DB8-BD52-7DDCA2F50D99}"/>
                </a:ext>
              </a:extLst>
            </p:cNvPr>
            <p:cNvSpPr/>
            <p:nvPr/>
          </p:nvSpPr>
          <p:spPr>
            <a:xfrm>
              <a:off x="3196727" y="1584714"/>
              <a:ext cx="2721969" cy="891786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Disciplina para</a:t>
              </a:r>
            </a:p>
          </p:txBody>
        </p:sp>
        <p:sp>
          <p:nvSpPr>
            <p:cNvPr id="15" name="Rectángulo redondeado 16">
              <a:extLst>
                <a:ext uri="{FF2B5EF4-FFF2-40B4-BE49-F238E27FC236}">
                  <a16:creationId xmlns:a16="http://schemas.microsoft.com/office/drawing/2014/main" id="{1152999C-2A85-4391-9739-CED36CDE791E}"/>
                </a:ext>
              </a:extLst>
            </p:cNvPr>
            <p:cNvSpPr/>
            <p:nvPr/>
          </p:nvSpPr>
          <p:spPr>
            <a:xfrm>
              <a:off x="272149" y="3099774"/>
              <a:ext cx="2524928" cy="878501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0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Respetar los estándares</a:t>
              </a:r>
            </a:p>
          </p:txBody>
        </p:sp>
        <p:sp>
          <p:nvSpPr>
            <p:cNvPr id="16" name="Rectángulo redondeado 17">
              <a:extLst>
                <a:ext uri="{FF2B5EF4-FFF2-40B4-BE49-F238E27FC236}">
                  <a16:creationId xmlns:a16="http://schemas.microsoft.com/office/drawing/2014/main" id="{F16A91BC-1F3A-462D-903C-2C4B789F0B7D}"/>
                </a:ext>
              </a:extLst>
            </p:cNvPr>
            <p:cNvSpPr/>
            <p:nvPr/>
          </p:nvSpPr>
          <p:spPr>
            <a:xfrm>
              <a:off x="3313068" y="3109750"/>
              <a:ext cx="2524928" cy="868525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0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Mejorar los estándares continuamente</a:t>
              </a:r>
            </a:p>
          </p:txBody>
        </p:sp>
        <p:sp>
          <p:nvSpPr>
            <p:cNvPr id="18" name="Rectángulo redondeado 18">
              <a:extLst>
                <a:ext uri="{FF2B5EF4-FFF2-40B4-BE49-F238E27FC236}">
                  <a16:creationId xmlns:a16="http://schemas.microsoft.com/office/drawing/2014/main" id="{40EB0A47-9ACC-4DD1-9D39-E0CFCE5743BB}"/>
                </a:ext>
              </a:extLst>
            </p:cNvPr>
            <p:cNvSpPr/>
            <p:nvPr/>
          </p:nvSpPr>
          <p:spPr>
            <a:xfrm>
              <a:off x="6435693" y="3109750"/>
              <a:ext cx="2524928" cy="878501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0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Orden y aseo</a:t>
              </a:r>
            </a:p>
            <a:p>
              <a:pPr algn="ctr"/>
              <a:r>
                <a:rPr lang="es-CO" sz="20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personal</a:t>
              </a: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50E920A8-047B-4573-A00E-26ACE34721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4613" y="4127372"/>
              <a:ext cx="0" cy="76200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1C6F35FB-A901-4261-B052-991795E494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26052" y="4127372"/>
              <a:ext cx="0" cy="76200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1" name="Rectángulo redondeado 21">
              <a:extLst>
                <a:ext uri="{FF2B5EF4-FFF2-40B4-BE49-F238E27FC236}">
                  <a16:creationId xmlns:a16="http://schemas.microsoft.com/office/drawing/2014/main" id="{6B2682FE-48D2-427D-94DA-519884449771}"/>
                </a:ext>
              </a:extLst>
            </p:cNvPr>
            <p:cNvSpPr/>
            <p:nvPr/>
          </p:nvSpPr>
          <p:spPr>
            <a:xfrm>
              <a:off x="404812" y="4898800"/>
              <a:ext cx="8305800" cy="458956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0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Cultura de autocontrol y respeto por el propio ser y el de los demás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1068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0857931-CB48-4711-ACC7-48BE6FAF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1A8881-F643-496C-B711-266CF278D0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4BA3974-A126-4DAE-BF76-69D81A8964FE}"/>
              </a:ext>
            </a:extLst>
          </p:cNvPr>
          <p:cNvSpPr txBox="1"/>
          <p:nvPr/>
        </p:nvSpPr>
        <p:spPr>
          <a:xfrm>
            <a:off x="2225842" y="-83527"/>
            <a:ext cx="795287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CO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3200" b="1" dirty="0">
                <a:latin typeface="Eras Bold ITC" panose="020B0907030504020204" pitchFamily="34" charset="0"/>
              </a:rPr>
              <a:t>ANTES DE COMENZAR SU TURNO DE TRABAJO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0844B04-A17C-466E-A768-D910C698DB34}"/>
              </a:ext>
            </a:extLst>
          </p:cNvPr>
          <p:cNvSpPr txBox="1"/>
          <p:nvPr/>
        </p:nvSpPr>
        <p:spPr>
          <a:xfrm>
            <a:off x="5531518" y="1624696"/>
            <a:ext cx="5657851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CO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s-CO" sz="1200" b="0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es-CO" sz="1800" b="0" i="0" u="none" strike="noStrike" baseline="0" dirty="0">
                <a:latin typeface="Arial" panose="020B0604020202020204" pitchFamily="34" charset="0"/>
              </a:rPr>
              <a:t>•Observe el puesto de trabajo y seleccione los objetos que realmente necesita. </a:t>
            </a:r>
          </a:p>
          <a:p>
            <a:pPr algn="just"/>
            <a:endParaRPr lang="es-CO" sz="1800" b="0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es-CO" sz="1800" b="0" i="0" u="none" strike="noStrike" baseline="0" dirty="0">
                <a:latin typeface="Arial" panose="020B0604020202020204" pitchFamily="34" charset="0"/>
              </a:rPr>
              <a:t>•Guarde lo que no va a utilizar o deseche lo que ya no necesita. </a:t>
            </a:r>
          </a:p>
          <a:p>
            <a:pPr algn="just"/>
            <a:endParaRPr lang="es-CO" sz="1800" b="0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es-CO" sz="1800" b="0" i="0" u="none" strike="noStrike" baseline="0" dirty="0">
                <a:latin typeface="Arial" panose="020B0604020202020204" pitchFamily="34" charset="0"/>
              </a:rPr>
              <a:t>•Cierre los cajones y las puertas después de sacar o guardar el material. </a:t>
            </a:r>
          </a:p>
          <a:p>
            <a:pPr algn="just"/>
            <a:endParaRPr lang="es-CO" sz="1800" b="0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es-CO" sz="1800" b="0" i="0" u="none" strike="noStrike" baseline="0" dirty="0">
                <a:latin typeface="Arial" panose="020B0604020202020204" pitchFamily="34" charset="0"/>
              </a:rPr>
              <a:t>•Consuma alimentos sólo en los sitios indicados. </a:t>
            </a:r>
          </a:p>
          <a:p>
            <a:pPr algn="just"/>
            <a:endParaRPr lang="es-CO" sz="1800" b="0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es-CO" sz="1800" b="0" i="0" u="none" strike="noStrike" baseline="0" dirty="0">
                <a:latin typeface="Arial" panose="020B0604020202020204" pitchFamily="34" charset="0"/>
              </a:rPr>
              <a:t>•Ubique las basuras y los papeles que no necesite, en los lugares destinados para ello.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08D1230-858C-41B0-BAAF-129F85CD0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556" y="2195668"/>
            <a:ext cx="3217994" cy="31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17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0857931-CB48-4711-ACC7-48BE6FAF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1A8881-F643-496C-B711-266CF278D0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1338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4BA3974-A126-4DAE-BF76-69D81A8964FE}"/>
              </a:ext>
            </a:extLst>
          </p:cNvPr>
          <p:cNvSpPr txBox="1"/>
          <p:nvPr/>
        </p:nvSpPr>
        <p:spPr>
          <a:xfrm>
            <a:off x="2225842" y="-83527"/>
            <a:ext cx="795287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CO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3200" b="1" dirty="0">
                <a:latin typeface="Eras Bold ITC" panose="020B0907030504020204" pitchFamily="34" charset="0"/>
              </a:rPr>
              <a:t>ANTES DE TERMINAR SU TURNO DE TRABAJO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6AC58FA-DCA4-4873-AB9B-F1E685581241}"/>
              </a:ext>
            </a:extLst>
          </p:cNvPr>
          <p:cNvSpPr txBox="1"/>
          <p:nvPr/>
        </p:nvSpPr>
        <p:spPr>
          <a:xfrm>
            <a:off x="6472989" y="2409554"/>
            <a:ext cx="316430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CO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CO" sz="1200" b="0" i="0" u="none" strike="noStrike" baseline="0" dirty="0">
              <a:latin typeface="Arial" panose="020B0604020202020204" pitchFamily="34" charset="0"/>
            </a:endParaRPr>
          </a:p>
          <a:p>
            <a:r>
              <a:rPr lang="es-CO" dirty="0">
                <a:latin typeface="Arial" panose="020B0604020202020204" pitchFamily="34" charset="0"/>
              </a:rPr>
              <a:t>•¿Es necesario? </a:t>
            </a:r>
          </a:p>
          <a:p>
            <a:endParaRPr lang="es-CO" dirty="0">
              <a:latin typeface="Arial" panose="020B0604020202020204" pitchFamily="34" charset="0"/>
            </a:endParaRPr>
          </a:p>
          <a:p>
            <a:r>
              <a:rPr lang="es-CO" dirty="0">
                <a:latin typeface="Arial" panose="020B0604020202020204" pitchFamily="34" charset="0"/>
              </a:rPr>
              <a:t>•¿Es un residuo?</a:t>
            </a:r>
          </a:p>
          <a:p>
            <a:r>
              <a:rPr lang="es-CO" dirty="0">
                <a:latin typeface="Arial" panose="020B0604020202020204" pitchFamily="34" charset="0"/>
              </a:rPr>
              <a:t> </a:t>
            </a:r>
          </a:p>
          <a:p>
            <a:r>
              <a:rPr lang="es-CO" dirty="0">
                <a:latin typeface="Arial" panose="020B0604020202020204" pitchFamily="34" charset="0"/>
              </a:rPr>
              <a:t>•¿Tiene algún valor? </a:t>
            </a:r>
          </a:p>
          <a:p>
            <a:endParaRPr lang="es-CO" dirty="0">
              <a:latin typeface="Arial" panose="020B0604020202020204" pitchFamily="34" charset="0"/>
            </a:endParaRPr>
          </a:p>
          <a:p>
            <a:r>
              <a:rPr lang="es-CO" dirty="0">
                <a:latin typeface="Arial" panose="020B0604020202020204" pitchFamily="34" charset="0"/>
              </a:rPr>
              <a:t>•¿Debe estar en algún otro lugar? </a:t>
            </a:r>
          </a:p>
        </p:txBody>
      </p:sp>
      <p:pic>
        <p:nvPicPr>
          <p:cNvPr id="11" name="Imagen 10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2A8BA1EA-73DC-45E1-8C95-DACA616CB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842" y="2216762"/>
            <a:ext cx="2943225" cy="3063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599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0857931-CB48-4711-ACC7-48BE6FAF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1A8881-F643-496C-B711-266CF278D0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1338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4BA3974-A126-4DAE-BF76-69D81A8964FE}"/>
              </a:ext>
            </a:extLst>
          </p:cNvPr>
          <p:cNvSpPr txBox="1"/>
          <p:nvPr/>
        </p:nvSpPr>
        <p:spPr>
          <a:xfrm>
            <a:off x="4415589" y="133042"/>
            <a:ext cx="79528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CO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3200" b="1" dirty="0">
                <a:latin typeface="Eras Bold ITC" panose="020B0907030504020204" pitchFamily="34" charset="0"/>
              </a:rPr>
              <a:t>RESUMIENDO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AE680E5-B0DE-4E94-9133-C21091B09965}"/>
              </a:ext>
            </a:extLst>
          </p:cNvPr>
          <p:cNvSpPr txBox="1"/>
          <p:nvPr/>
        </p:nvSpPr>
        <p:spPr>
          <a:xfrm>
            <a:off x="1164055" y="2027913"/>
            <a:ext cx="548940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CO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CO" sz="1200" b="0" i="0" u="none" strike="noStrike" baseline="0" dirty="0">
              <a:latin typeface="Arial" panose="020B0604020202020204" pitchFamily="34" charset="0"/>
            </a:endParaRPr>
          </a:p>
          <a:p>
            <a:r>
              <a:rPr lang="es-CO" sz="1800" b="0" i="0" u="none" strike="noStrike" baseline="0" dirty="0">
                <a:latin typeface="Arial" panose="020B0604020202020204" pitchFamily="34" charset="0"/>
              </a:rPr>
              <a:t>•Mantenga solo lo necesario. </a:t>
            </a:r>
          </a:p>
          <a:p>
            <a:endParaRPr lang="es-CO" sz="1800" b="0" i="0" u="none" strike="noStrike" baseline="0" dirty="0">
              <a:latin typeface="Arial" panose="020B0604020202020204" pitchFamily="34" charset="0"/>
            </a:endParaRPr>
          </a:p>
          <a:p>
            <a:r>
              <a:rPr lang="es-CO" sz="1800" b="0" i="0" u="none" strike="noStrike" baseline="0" dirty="0">
                <a:latin typeface="Arial" panose="020B0604020202020204" pitchFamily="34" charset="0"/>
              </a:rPr>
              <a:t>•Un lugar para cada cosa y cada cosa en su lugar.</a:t>
            </a:r>
          </a:p>
          <a:p>
            <a:r>
              <a:rPr lang="es-CO" sz="1800" b="0" i="0" u="none" strike="noStrike" baseline="0" dirty="0">
                <a:latin typeface="Arial" panose="020B0604020202020204" pitchFamily="34" charset="0"/>
              </a:rPr>
              <a:t> </a:t>
            </a:r>
          </a:p>
          <a:p>
            <a:r>
              <a:rPr lang="es-CO" sz="1800" b="0" i="0" u="none" strike="noStrike" baseline="0" dirty="0">
                <a:latin typeface="Arial" panose="020B0604020202020204" pitchFamily="34" charset="0"/>
              </a:rPr>
              <a:t>•Evite ensuciar en vez de limpiar. </a:t>
            </a:r>
          </a:p>
          <a:p>
            <a:endParaRPr lang="es-CO" sz="1800" b="0" i="0" u="none" strike="noStrike" baseline="0" dirty="0">
              <a:latin typeface="Arial" panose="020B0604020202020204" pitchFamily="34" charset="0"/>
            </a:endParaRPr>
          </a:p>
          <a:p>
            <a:r>
              <a:rPr lang="es-CO" sz="1800" b="0" i="0" u="none" strike="noStrike" baseline="0" dirty="0">
                <a:latin typeface="Arial" panose="020B0604020202020204" pitchFamily="34" charset="0"/>
              </a:rPr>
              <a:t>•Cambie sus comportamientos. </a:t>
            </a:r>
          </a:p>
          <a:p>
            <a:endParaRPr lang="es-CO" sz="1800" b="0" i="0" u="none" strike="noStrike" baseline="0" dirty="0">
              <a:latin typeface="Arial" panose="020B0604020202020204" pitchFamily="34" charset="0"/>
            </a:endParaRPr>
          </a:p>
          <a:p>
            <a:r>
              <a:rPr lang="es-CO" sz="1800" b="0" i="0" u="none" strike="noStrike" baseline="0" dirty="0">
                <a:latin typeface="Arial" panose="020B0604020202020204" pitchFamily="34" charset="0"/>
              </a:rPr>
              <a:t>•Persevere en los buenos hábitos.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60F3B26-C26F-45C7-BCDF-C587C0B62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346" y="2040715"/>
            <a:ext cx="3443086" cy="341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4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BEA4118-3BB0-405C-B545-D89917539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83FAEA-B9D4-4D07-953D-B0B687D375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08D927F-266F-46E3-A8C3-E9FA8A1283F8}"/>
              </a:ext>
            </a:extLst>
          </p:cNvPr>
          <p:cNvSpPr txBox="1"/>
          <p:nvPr/>
        </p:nvSpPr>
        <p:spPr>
          <a:xfrm>
            <a:off x="3006892" y="350739"/>
            <a:ext cx="6178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>
                <a:latin typeface="Eras Bold ITC" panose="020B0907030504020204" pitchFamily="34" charset="0"/>
              </a:rPr>
              <a:t>DEFINICIONES APLICABLES</a:t>
            </a:r>
            <a:endParaRPr lang="es-CO" sz="3200" b="1" dirty="0">
              <a:latin typeface="Eras Bold ITC" panose="020B0907030504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554A848-1EE3-4B6B-B717-49C4A866F09D}"/>
              </a:ext>
            </a:extLst>
          </p:cNvPr>
          <p:cNvSpPr txBox="1"/>
          <p:nvPr/>
        </p:nvSpPr>
        <p:spPr>
          <a:xfrm>
            <a:off x="2022378" y="2157819"/>
            <a:ext cx="388928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CO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CO" sz="1200" b="0" i="0" u="none" strike="noStrike" baseline="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2800" b="1" dirty="0">
                <a:latin typeface="Arial" panose="020B0604020202020204" pitchFamily="34" charset="0"/>
              </a:rPr>
              <a:t> Orden</a:t>
            </a:r>
          </a:p>
          <a:p>
            <a:r>
              <a:rPr lang="es-CO" sz="2800" b="1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CO" sz="2800" b="1" dirty="0">
                <a:latin typeface="Arial" panose="020B0604020202020204" pitchFamily="34" charset="0"/>
              </a:rPr>
              <a:t>Asear</a:t>
            </a:r>
          </a:p>
          <a:p>
            <a:r>
              <a:rPr lang="es-CO" sz="2800" b="1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CO" sz="2800" b="1" dirty="0">
                <a:latin typeface="Arial" panose="020B0604020202020204" pitchFamily="34" charset="0"/>
              </a:rPr>
              <a:t>Limpieza</a:t>
            </a:r>
          </a:p>
          <a:p>
            <a:r>
              <a:rPr lang="es-CO" sz="2800" b="1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CO" sz="2800" b="1" dirty="0">
                <a:latin typeface="Arial" panose="020B0604020202020204" pitchFamily="34" charset="0"/>
              </a:rPr>
              <a:t>Lugar Limpio</a:t>
            </a:r>
            <a:r>
              <a:rPr lang="es-CO" sz="1800" b="1" i="0" u="none" strike="noStrike" baseline="0" dirty="0">
                <a:latin typeface="Arial" panose="020B0604020202020204" pitchFamily="34" charset="0"/>
              </a:rPr>
              <a:t> </a:t>
            </a:r>
            <a:endParaRPr lang="es-CO" sz="1800" b="0" i="0" u="none" strike="noStrike" baseline="0" dirty="0">
              <a:latin typeface="Arial" panose="020B0604020202020204" pitchFamily="34" charset="0"/>
            </a:endParaRPr>
          </a:p>
        </p:txBody>
      </p:sp>
      <p:pic>
        <p:nvPicPr>
          <p:cNvPr id="18" name="Imagen 1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D7D9E4AA-DE67-42CE-BB5A-B917D7E82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62" y="2586789"/>
            <a:ext cx="3939193" cy="2912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8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9D500B3-0C50-499B-9A5A-E62333B8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6C12A0-03FD-46D2-AFD9-7C3C263C5C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F483C0C-9389-4BEE-BD08-C4D772F7D6C3}"/>
              </a:ext>
            </a:extLst>
          </p:cNvPr>
          <p:cNvSpPr txBox="1"/>
          <p:nvPr/>
        </p:nvSpPr>
        <p:spPr>
          <a:xfrm>
            <a:off x="1060784" y="2690336"/>
            <a:ext cx="100704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_tradnl" sz="2400" b="1" dirty="0">
                <a:solidFill>
                  <a:schemeClr val="bg2"/>
                </a:solidFill>
                <a:latin typeface="Eras Bold ITC" panose="020B0907030504020204" pitchFamily="34" charset="0"/>
              </a:rPr>
              <a:t>El desorden y la falta de aseo en las empresas refleja el estado mental de las personas que en ellas trabajan y el estado de los procesos que gestionan.</a:t>
            </a:r>
          </a:p>
          <a:p>
            <a:pPr algn="ctr">
              <a:spcBef>
                <a:spcPct val="50000"/>
              </a:spcBef>
              <a:defRPr/>
            </a:pPr>
            <a:r>
              <a:rPr lang="es-ES_tradnl" sz="2400" b="1" dirty="0">
                <a:solidFill>
                  <a:schemeClr val="bg2"/>
                </a:solidFill>
                <a:latin typeface="Eras Bold ITC" panose="020B0907030504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17143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BEA4118-3BB0-405C-B545-D89917539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83FAEA-B9D4-4D07-953D-B0B687D375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08D927F-266F-46E3-A8C3-E9FA8A1283F8}"/>
              </a:ext>
            </a:extLst>
          </p:cNvPr>
          <p:cNvSpPr txBox="1"/>
          <p:nvPr/>
        </p:nvSpPr>
        <p:spPr>
          <a:xfrm>
            <a:off x="2265592" y="350738"/>
            <a:ext cx="7292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latin typeface="Eras Bold ITC" panose="020B0907030504020204" pitchFamily="34" charset="0"/>
              </a:rPr>
              <a:t>VENTAJAS DEL ORDEN Y EL ASEO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01394D5-C423-44B1-9A6C-10B6ECF9CD20}"/>
              </a:ext>
            </a:extLst>
          </p:cNvPr>
          <p:cNvSpPr txBox="1"/>
          <p:nvPr/>
        </p:nvSpPr>
        <p:spPr>
          <a:xfrm>
            <a:off x="670760" y="1388377"/>
            <a:ext cx="566988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b="0" i="0" u="none" strike="noStrike" baseline="0" dirty="0">
                <a:latin typeface="Arial" panose="020B0604020202020204" pitchFamily="34" charset="0"/>
              </a:rPr>
              <a:t>•Disminuye la probabilidad de accidentes e incendios. </a:t>
            </a:r>
          </a:p>
          <a:p>
            <a:endParaRPr lang="es-CO" sz="2000" b="0" i="0" u="none" strike="noStrike" baseline="0" dirty="0">
              <a:latin typeface="Arial" panose="020B0604020202020204" pitchFamily="34" charset="0"/>
            </a:endParaRPr>
          </a:p>
          <a:p>
            <a:r>
              <a:rPr lang="es-CO" sz="2000" b="0" i="0" u="none" strike="noStrike" baseline="0" dirty="0">
                <a:latin typeface="Arial" panose="020B0604020202020204" pitchFamily="34" charset="0"/>
              </a:rPr>
              <a:t>•Evita derroches de energía. </a:t>
            </a:r>
          </a:p>
          <a:p>
            <a:endParaRPr lang="es-CO" sz="2000" b="0" i="0" u="none" strike="noStrike" baseline="0" dirty="0">
              <a:latin typeface="Arial" panose="020B0604020202020204" pitchFamily="34" charset="0"/>
            </a:endParaRPr>
          </a:p>
          <a:p>
            <a:r>
              <a:rPr lang="es-CO" sz="2000" b="0" i="0" u="none" strike="noStrike" baseline="0" dirty="0">
                <a:latin typeface="Arial" panose="020B0604020202020204" pitchFamily="34" charset="0"/>
              </a:rPr>
              <a:t>•Aumenta el uso de espacio valioso.</a:t>
            </a:r>
          </a:p>
          <a:p>
            <a:r>
              <a:rPr lang="es-CO" sz="2000" b="0" i="0" u="none" strike="noStrike" baseline="0" dirty="0">
                <a:latin typeface="Arial" panose="020B0604020202020204" pitchFamily="34" charset="0"/>
              </a:rPr>
              <a:t> </a:t>
            </a:r>
          </a:p>
          <a:p>
            <a:r>
              <a:rPr lang="es-CO" sz="2000" b="0" i="0" u="none" strike="noStrike" baseline="0" dirty="0">
                <a:latin typeface="Arial" panose="020B0604020202020204" pitchFamily="34" charset="0"/>
              </a:rPr>
              <a:t>•Se mantienen inventarios confiables y de fácil manejo. </a:t>
            </a:r>
          </a:p>
          <a:p>
            <a:endParaRPr lang="es-CO" sz="2000" b="0" i="0" u="none" strike="noStrike" baseline="0" dirty="0">
              <a:latin typeface="Arial" panose="020B0604020202020204" pitchFamily="34" charset="0"/>
            </a:endParaRPr>
          </a:p>
          <a:p>
            <a:r>
              <a:rPr lang="es-CO" sz="2000" b="0" i="0" u="none" strike="noStrike" baseline="0" dirty="0">
                <a:latin typeface="Arial" panose="020B0604020202020204" pitchFamily="34" charset="0"/>
              </a:rPr>
              <a:t>•Ayuda a controlar los daños a la propiedad. </a:t>
            </a:r>
          </a:p>
          <a:p>
            <a:endParaRPr lang="es-CO" sz="2000" b="0" i="0" u="none" strike="noStrike" baseline="0" dirty="0">
              <a:latin typeface="Arial" panose="020B0604020202020204" pitchFamily="34" charset="0"/>
            </a:endParaRPr>
          </a:p>
          <a:p>
            <a:r>
              <a:rPr lang="es-CO" sz="2000" b="0" i="0" u="none" strike="noStrike" baseline="0" dirty="0">
                <a:latin typeface="Arial" panose="020B0604020202020204" pitchFamily="34" charset="0"/>
              </a:rPr>
              <a:t>•Permite encontrar materiales, herramientas, documentos y demás objetos rápidamente. </a:t>
            </a:r>
          </a:p>
          <a:p>
            <a:endParaRPr lang="es-CO" sz="2000" b="0" i="0" u="none" strike="noStrike" baseline="0" dirty="0">
              <a:latin typeface="Arial" panose="020B0604020202020204" pitchFamily="34" charset="0"/>
            </a:endParaRPr>
          </a:p>
          <a:p>
            <a:r>
              <a:rPr lang="es-CO" sz="2000" b="0" i="0" u="none" strike="noStrike" baseline="0" dirty="0">
                <a:latin typeface="Arial" panose="020B0604020202020204" pitchFamily="34" charset="0"/>
              </a:rPr>
              <a:t>•Las máquinas y los equipos funcionan mejor. </a:t>
            </a:r>
          </a:p>
        </p:txBody>
      </p:sp>
      <p:pic>
        <p:nvPicPr>
          <p:cNvPr id="10" name="Imagen 9" descr="Quia - First Grade Emoji Emociones">
            <a:extLst>
              <a:ext uri="{FF2B5EF4-FFF2-40B4-BE49-F238E27FC236}">
                <a16:creationId xmlns:a16="http://schemas.microsoft.com/office/drawing/2014/main" id="{C8E784BC-0D81-4584-84A2-4539BCC5B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156" y="2496670"/>
            <a:ext cx="3748195" cy="2749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23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BEA4118-3BB0-405C-B545-D89917539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83FAEA-B9D4-4D07-953D-B0B687D375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08D927F-266F-46E3-A8C3-E9FA8A1283F8}"/>
              </a:ext>
            </a:extLst>
          </p:cNvPr>
          <p:cNvSpPr txBox="1"/>
          <p:nvPr/>
        </p:nvSpPr>
        <p:spPr>
          <a:xfrm>
            <a:off x="2265592" y="350738"/>
            <a:ext cx="7292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latin typeface="Eras Bold ITC" panose="020B0907030504020204" pitchFamily="34" charset="0"/>
              </a:rPr>
              <a:t>VENTAJAS DEL ORDEN Y EL ASEO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01394D5-C423-44B1-9A6C-10B6ECF9CD20}"/>
              </a:ext>
            </a:extLst>
          </p:cNvPr>
          <p:cNvSpPr txBox="1"/>
          <p:nvPr/>
        </p:nvSpPr>
        <p:spPr>
          <a:xfrm>
            <a:off x="791075" y="1544788"/>
            <a:ext cx="5669881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C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CO" sz="1800" b="0" i="0" u="none" strike="noStrike" baseline="0" dirty="0">
              <a:latin typeface="Arial" panose="020B0604020202020204" pitchFamily="34" charset="0"/>
            </a:endParaRPr>
          </a:p>
          <a:p>
            <a:r>
              <a:rPr lang="es-CO" sz="2000" dirty="0">
                <a:latin typeface="Arial" panose="020B0604020202020204" pitchFamily="34" charset="0"/>
              </a:rPr>
              <a:t>• Garantiza una buena apariencia de la oficina. </a:t>
            </a:r>
          </a:p>
          <a:p>
            <a:endParaRPr lang="es-CO" sz="2000" dirty="0">
              <a:latin typeface="Arial" panose="020B0604020202020204" pitchFamily="34" charset="0"/>
            </a:endParaRPr>
          </a:p>
          <a:p>
            <a:r>
              <a:rPr lang="es-CO" sz="2000" dirty="0">
                <a:latin typeface="Arial" panose="020B0604020202020204" pitchFamily="34" charset="0"/>
              </a:rPr>
              <a:t>• Se proyecta una imagen positiva frente a los clientes, proveedores y visitantes. </a:t>
            </a:r>
          </a:p>
          <a:p>
            <a:endParaRPr lang="es-CO" sz="2000" dirty="0">
              <a:latin typeface="Arial" panose="020B0604020202020204" pitchFamily="34" charset="0"/>
            </a:endParaRPr>
          </a:p>
          <a:p>
            <a:r>
              <a:rPr lang="es-CO" sz="2000" dirty="0">
                <a:latin typeface="Arial" panose="020B0604020202020204" pitchFamily="34" charset="0"/>
              </a:rPr>
              <a:t>• Estimula mejores hábitos de trabajo.</a:t>
            </a:r>
          </a:p>
          <a:p>
            <a:r>
              <a:rPr lang="es-CO" sz="2000" dirty="0">
                <a:latin typeface="Arial" panose="020B0604020202020204" pitchFamily="34" charset="0"/>
              </a:rPr>
              <a:t> </a:t>
            </a:r>
          </a:p>
          <a:p>
            <a:r>
              <a:rPr lang="es-CO" sz="2000" dirty="0">
                <a:latin typeface="Arial" panose="020B0604020202020204" pitchFamily="34" charset="0"/>
              </a:rPr>
              <a:t>• El trabajo se simplifica y se hace mas agradable. </a:t>
            </a:r>
          </a:p>
          <a:p>
            <a:endParaRPr lang="es-CO" sz="2000" dirty="0">
              <a:latin typeface="Arial" panose="020B0604020202020204" pitchFamily="34" charset="0"/>
            </a:endParaRPr>
          </a:p>
          <a:p>
            <a:r>
              <a:rPr lang="es-CO" sz="2000" dirty="0">
                <a:latin typeface="Arial" panose="020B0604020202020204" pitchFamily="34" charset="0"/>
              </a:rPr>
              <a:t>• Se racionalizan los gastos. </a:t>
            </a:r>
          </a:p>
          <a:p>
            <a:r>
              <a:rPr lang="es-CO" sz="2000" b="0" i="0" u="none" strike="noStrike" baseline="0" dirty="0"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7" name="Imagen 6" descr="Un dibujo de un animal&#10;&#10;Descripción generada automáticamente con confianza media">
            <a:extLst>
              <a:ext uri="{FF2B5EF4-FFF2-40B4-BE49-F238E27FC236}">
                <a16:creationId xmlns:a16="http://schemas.microsoft.com/office/drawing/2014/main" id="{7A1C2373-33F4-40EF-8F66-0A7B9CB66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60" y="2076450"/>
            <a:ext cx="4034189" cy="3361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293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BEA4118-3BB0-405C-B545-D89917539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83FAEA-B9D4-4D07-953D-B0B687D375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08D927F-266F-46E3-A8C3-E9FA8A1283F8}"/>
              </a:ext>
            </a:extLst>
          </p:cNvPr>
          <p:cNvSpPr txBox="1"/>
          <p:nvPr/>
        </p:nvSpPr>
        <p:spPr>
          <a:xfrm>
            <a:off x="2265592" y="350738"/>
            <a:ext cx="7292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latin typeface="Eras Bold ITC" panose="020B0907030504020204" pitchFamily="34" charset="0"/>
              </a:rPr>
              <a:t>DESVENTAJAS DEL DESORDEN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01394D5-C423-44B1-9A6C-10B6ECF9CD20}"/>
              </a:ext>
            </a:extLst>
          </p:cNvPr>
          <p:cNvSpPr txBox="1"/>
          <p:nvPr/>
        </p:nvSpPr>
        <p:spPr>
          <a:xfrm>
            <a:off x="1612232" y="2149851"/>
            <a:ext cx="39222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C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CO" sz="1800" b="0" i="0" u="none" strike="noStrike" baseline="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</a:rPr>
              <a:t>Accidentes</a:t>
            </a:r>
          </a:p>
          <a:p>
            <a:endParaRPr lang="es-CO" sz="20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</a:rPr>
              <a:t>Incendios</a:t>
            </a:r>
          </a:p>
          <a:p>
            <a:endParaRPr lang="es-CO" sz="20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</a:rPr>
              <a:t>Problemas de Iluminación</a:t>
            </a:r>
          </a:p>
          <a:p>
            <a:endParaRPr lang="es-CO" sz="20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</a:rPr>
              <a:t>Contaminación</a:t>
            </a:r>
          </a:p>
          <a:p>
            <a:endParaRPr lang="es-CO" sz="20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</a:rPr>
              <a:t>Ineficiencia</a:t>
            </a:r>
          </a:p>
        </p:txBody>
      </p:sp>
      <p:pic>
        <p:nvPicPr>
          <p:cNvPr id="10" name="Imagen 9" descr="Un dibujo de un animal&#10;&#10;Descripción generada automáticamente con confianza media">
            <a:extLst>
              <a:ext uri="{FF2B5EF4-FFF2-40B4-BE49-F238E27FC236}">
                <a16:creationId xmlns:a16="http://schemas.microsoft.com/office/drawing/2014/main" id="{1F777E7D-BCD7-414B-8E96-ACB76A470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27341"/>
            <a:ext cx="3095625" cy="3338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45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BEA4118-3BB0-405C-B545-D89917539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83FAEA-B9D4-4D07-953D-B0B687D375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08D927F-266F-46E3-A8C3-E9FA8A1283F8}"/>
              </a:ext>
            </a:extLst>
          </p:cNvPr>
          <p:cNvSpPr txBox="1"/>
          <p:nvPr/>
        </p:nvSpPr>
        <p:spPr>
          <a:xfrm>
            <a:off x="3608469" y="350737"/>
            <a:ext cx="7292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latin typeface="Eras Bold ITC" panose="020B0907030504020204" pitchFamily="34" charset="0"/>
              </a:rPr>
              <a:t>EL MÉTODO DE LAS 5 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01394D5-C423-44B1-9A6C-10B6ECF9CD20}"/>
              </a:ext>
            </a:extLst>
          </p:cNvPr>
          <p:cNvSpPr txBox="1"/>
          <p:nvPr/>
        </p:nvSpPr>
        <p:spPr>
          <a:xfrm>
            <a:off x="1467852" y="1286249"/>
            <a:ext cx="94327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C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1800" b="0" i="0" u="none" strike="noStrike" baseline="0" dirty="0">
                <a:latin typeface="Arial" panose="020B0604020202020204" pitchFamily="34" charset="0"/>
              </a:rPr>
              <a:t>Eliminar lo que sobra o esta estorbando es la base de la filosofía japonesa el orden y el aseo, llamada “5s”. Lo que trae beneficios para alcanzar una mayor productividad y seguridad.</a:t>
            </a:r>
            <a:endParaRPr lang="es-CO" sz="2000" dirty="0">
              <a:latin typeface="Arial" panose="020B0604020202020204" pitchFamily="34" charset="0"/>
            </a:endParaRPr>
          </a:p>
        </p:txBody>
      </p:sp>
      <p:pic>
        <p:nvPicPr>
          <p:cNvPr id="7" name="Imagen 6" descr="Metodología 5S - TCM Consultoría y Formación">
            <a:extLst>
              <a:ext uri="{FF2B5EF4-FFF2-40B4-BE49-F238E27FC236}">
                <a16:creationId xmlns:a16="http://schemas.microsoft.com/office/drawing/2014/main" id="{3AA1CAE5-96BC-4C9A-8209-B0A836351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970" y="2486577"/>
            <a:ext cx="4744245" cy="3601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980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BEA4118-3BB0-405C-B545-D89917539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83FAEA-B9D4-4D07-953D-B0B687D375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01394D5-C423-44B1-9A6C-10B6ECF9CD20}"/>
              </a:ext>
            </a:extLst>
          </p:cNvPr>
          <p:cNvSpPr txBox="1"/>
          <p:nvPr/>
        </p:nvSpPr>
        <p:spPr>
          <a:xfrm>
            <a:off x="1467852" y="1286249"/>
            <a:ext cx="94327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C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1800" b="0" i="0" u="none" strike="noStrike" baseline="0" dirty="0">
                <a:latin typeface="Arial" panose="020B0604020202020204" pitchFamily="34" charset="0"/>
              </a:rPr>
              <a:t>Mira a tu alrededor y ubica en un solo sitio todos aquellos elementos que ya están desactualizados, presentan defectos o te causan estorbo, por ejemplo publicidad vieja, formatos en desuso, equipos dañados </a:t>
            </a:r>
            <a:r>
              <a:rPr lang="es-CO" sz="1800" b="0" i="0" u="none" strike="noStrike" baseline="0" dirty="0" err="1">
                <a:latin typeface="Arial" panose="020B0604020202020204" pitchFamily="34" charset="0"/>
              </a:rPr>
              <a:t>ó</a:t>
            </a:r>
            <a:r>
              <a:rPr lang="es-CO" sz="1800" b="0" i="0" u="none" strike="noStrike" baseline="0" dirty="0">
                <a:latin typeface="Arial" panose="020B0604020202020204" pitchFamily="34" charset="0"/>
              </a:rPr>
              <a:t> elementos de protección personal en mal estado.</a:t>
            </a:r>
            <a:endParaRPr lang="es-CO" sz="2000" dirty="0">
              <a:latin typeface="Arial" panose="020B0604020202020204" pitchFamily="34" charset="0"/>
            </a:endParaRPr>
          </a:p>
        </p:txBody>
      </p: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9ACE2C58-D96C-4BB5-A2DF-0B9DB8A33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30" y="2838789"/>
            <a:ext cx="3393570" cy="339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CF3FD6-0A56-4164-BA7A-55DAD485C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254" y="233851"/>
            <a:ext cx="435292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04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BEA4118-3BB0-405C-B545-D89917539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83FAEA-B9D4-4D07-953D-B0B687D375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08D927F-266F-46E3-A8C3-E9FA8A1283F8}"/>
              </a:ext>
            </a:extLst>
          </p:cNvPr>
          <p:cNvSpPr txBox="1"/>
          <p:nvPr/>
        </p:nvSpPr>
        <p:spPr>
          <a:xfrm>
            <a:off x="3358972" y="344199"/>
            <a:ext cx="57752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3200" b="1" dirty="0">
                <a:solidFill>
                  <a:schemeClr val="accent1"/>
                </a:solidFill>
                <a:latin typeface="Eras Bold ITC" panose="020B0907030504020204" pitchFamily="34" charset="0"/>
              </a:rPr>
              <a:t>        S</a:t>
            </a:r>
            <a:r>
              <a:rPr lang="es-CO" sz="3200" b="1" dirty="0">
                <a:latin typeface="Eras Bold ITC" panose="020B0907030504020204" pitchFamily="34" charset="0"/>
              </a:rPr>
              <a:t>EIRI - CLASIFICAR</a:t>
            </a:r>
          </a:p>
          <a:p>
            <a:pPr algn="just"/>
            <a:r>
              <a:rPr lang="es-CO" sz="3200" b="1" dirty="0">
                <a:latin typeface="Eras Bold ITC" panose="020B0907030504020204" pitchFamily="34" charset="0"/>
              </a:rPr>
              <a:t>  </a:t>
            </a:r>
          </a:p>
        </p:txBody>
      </p: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5EAA9FB5-A375-4C30-BAC3-B05525665B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75615" y="2530629"/>
            <a:ext cx="1074738" cy="533400"/>
          </a:xfrm>
          <a:prstGeom prst="bentConnector2">
            <a:avLst/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AutoShape 7">
            <a:extLst>
              <a:ext uri="{FF2B5EF4-FFF2-40B4-BE49-F238E27FC236}">
                <a16:creationId xmlns:a16="http://schemas.microsoft.com/office/drawing/2014/main" id="{4BE0F580-4708-4FD1-B5E7-307ACC5959B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825953" y="2530629"/>
            <a:ext cx="1135062" cy="533400"/>
          </a:xfrm>
          <a:prstGeom prst="bentConnector2">
            <a:avLst/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12">
            <a:extLst>
              <a:ext uri="{FF2B5EF4-FFF2-40B4-BE49-F238E27FC236}">
                <a16:creationId xmlns:a16="http://schemas.microsoft.com/office/drawing/2014/main" id="{B9C45CD5-B073-4CF8-9B34-004BD1B2E6F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563222" y="3921583"/>
            <a:ext cx="525462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3">
            <a:extLst>
              <a:ext uri="{FF2B5EF4-FFF2-40B4-BE49-F238E27FC236}">
                <a16:creationId xmlns:a16="http://schemas.microsoft.com/office/drawing/2014/main" id="{F8CF05B0-D4BE-4075-8F1B-DC06AD0D26D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290797" y="3918408"/>
            <a:ext cx="519112" cy="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14">
            <a:extLst>
              <a:ext uri="{FF2B5EF4-FFF2-40B4-BE49-F238E27FC236}">
                <a16:creationId xmlns:a16="http://schemas.microsoft.com/office/drawing/2014/main" id="{64DDA787-CC78-4241-974A-E413AF6B3B5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889328" y="4710247"/>
            <a:ext cx="828675" cy="1044575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5">
            <a:extLst>
              <a:ext uri="{FF2B5EF4-FFF2-40B4-BE49-F238E27FC236}">
                <a16:creationId xmlns:a16="http://schemas.microsoft.com/office/drawing/2014/main" id="{ADCF31E8-1F4D-498D-8F0B-4795D07B72E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074396" y="4569754"/>
            <a:ext cx="828675" cy="1325562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ángulo redondeado 17">
            <a:extLst>
              <a:ext uri="{FF2B5EF4-FFF2-40B4-BE49-F238E27FC236}">
                <a16:creationId xmlns:a16="http://schemas.microsoft.com/office/drawing/2014/main" id="{FC249C70-C7B4-4C8D-91C2-BDD9F7F8A305}"/>
              </a:ext>
            </a:extLst>
          </p:cNvPr>
          <p:cNvSpPr/>
          <p:nvPr/>
        </p:nvSpPr>
        <p:spPr>
          <a:xfrm>
            <a:off x="5096132" y="1343046"/>
            <a:ext cx="2244365" cy="603315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SEIRI</a:t>
            </a:r>
          </a:p>
        </p:txBody>
      </p:sp>
      <p:sp>
        <p:nvSpPr>
          <p:cNvPr id="16" name="Rectángulo redondeado 18">
            <a:extLst>
              <a:ext uri="{FF2B5EF4-FFF2-40B4-BE49-F238E27FC236}">
                <a16:creationId xmlns:a16="http://schemas.microsoft.com/office/drawing/2014/main" id="{5E4F5DB6-C760-4BFB-8A12-FAB9C4EEC1B0}"/>
              </a:ext>
            </a:extLst>
          </p:cNvPr>
          <p:cNvSpPr/>
          <p:nvPr/>
        </p:nvSpPr>
        <p:spPr>
          <a:xfrm>
            <a:off x="5102831" y="2194012"/>
            <a:ext cx="2287530" cy="52554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Clasificar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AE492B01-FD43-47D7-8497-DEA224EDF79C}"/>
              </a:ext>
            </a:extLst>
          </p:cNvPr>
          <p:cNvSpPr/>
          <p:nvPr/>
        </p:nvSpPr>
        <p:spPr>
          <a:xfrm>
            <a:off x="2642435" y="3078381"/>
            <a:ext cx="2460396" cy="516806"/>
          </a:xfrm>
          <a:prstGeom prst="ellipse">
            <a:avLst/>
          </a:prstGeom>
          <a:noFill/>
          <a:ln w="28575">
            <a:solidFill>
              <a:srgbClr val="6699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Necesario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647333B-FC73-4080-B0CD-73755948B8FB}"/>
              </a:ext>
            </a:extLst>
          </p:cNvPr>
          <p:cNvSpPr/>
          <p:nvPr/>
        </p:nvSpPr>
        <p:spPr>
          <a:xfrm>
            <a:off x="7310252" y="3085798"/>
            <a:ext cx="2736110" cy="516806"/>
          </a:xfrm>
          <a:prstGeom prst="ellipse">
            <a:avLst/>
          </a:prstGeom>
          <a:noFill/>
          <a:ln w="28575">
            <a:solidFill>
              <a:srgbClr val="6699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Innecesario</a:t>
            </a:r>
          </a:p>
        </p:txBody>
      </p:sp>
      <p:sp>
        <p:nvSpPr>
          <p:cNvPr id="19" name="Rectángulo redondeado 23">
            <a:extLst>
              <a:ext uri="{FF2B5EF4-FFF2-40B4-BE49-F238E27FC236}">
                <a16:creationId xmlns:a16="http://schemas.microsoft.com/office/drawing/2014/main" id="{3CD7A9BF-6F16-4411-BA48-38D1AC84CEF1}"/>
              </a:ext>
            </a:extLst>
          </p:cNvPr>
          <p:cNvSpPr/>
          <p:nvPr/>
        </p:nvSpPr>
        <p:spPr>
          <a:xfrm>
            <a:off x="2712816" y="4206406"/>
            <a:ext cx="2295334" cy="58446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Mantener en los puntos de acción</a:t>
            </a:r>
          </a:p>
        </p:txBody>
      </p:sp>
      <p:sp>
        <p:nvSpPr>
          <p:cNvPr id="20" name="Rectángulo redondeado 24">
            <a:extLst>
              <a:ext uri="{FF2B5EF4-FFF2-40B4-BE49-F238E27FC236}">
                <a16:creationId xmlns:a16="http://schemas.microsoft.com/office/drawing/2014/main" id="{E42BE963-AFDC-432B-81E3-F77D29E1B7FC}"/>
              </a:ext>
            </a:extLst>
          </p:cNvPr>
          <p:cNvSpPr/>
          <p:nvPr/>
        </p:nvSpPr>
        <p:spPr>
          <a:xfrm>
            <a:off x="7425860" y="4215832"/>
            <a:ext cx="2295334" cy="844501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Retirar del sitio, pasar a otro lugar o eliminarlo</a:t>
            </a:r>
          </a:p>
        </p:txBody>
      </p:sp>
      <p:sp>
        <p:nvSpPr>
          <p:cNvPr id="21" name="Rectángulo redondeado 25">
            <a:extLst>
              <a:ext uri="{FF2B5EF4-FFF2-40B4-BE49-F238E27FC236}">
                <a16:creationId xmlns:a16="http://schemas.microsoft.com/office/drawing/2014/main" id="{91728498-8E7E-4262-8C91-A67BF5201488}"/>
              </a:ext>
            </a:extLst>
          </p:cNvPr>
          <p:cNvSpPr/>
          <p:nvPr/>
        </p:nvSpPr>
        <p:spPr>
          <a:xfrm>
            <a:off x="1781628" y="5796965"/>
            <a:ext cx="1986104" cy="58446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Frecuencia de uso</a:t>
            </a:r>
          </a:p>
        </p:txBody>
      </p:sp>
      <p:sp>
        <p:nvSpPr>
          <p:cNvPr id="22" name="Rectángulo redondeado 27">
            <a:extLst>
              <a:ext uri="{FF2B5EF4-FFF2-40B4-BE49-F238E27FC236}">
                <a16:creationId xmlns:a16="http://schemas.microsoft.com/office/drawing/2014/main" id="{D0A957D4-8AFE-4232-BC9F-31F5314950BD}"/>
              </a:ext>
            </a:extLst>
          </p:cNvPr>
          <p:cNvSpPr/>
          <p:nvPr/>
        </p:nvSpPr>
        <p:spPr>
          <a:xfrm>
            <a:off x="4150035" y="5806490"/>
            <a:ext cx="2214664" cy="738676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Cantidad en que se requiere</a:t>
            </a:r>
          </a:p>
        </p:txBody>
      </p:sp>
    </p:spTree>
    <p:extLst>
      <p:ext uri="{BB962C8B-B14F-4D97-AF65-F5344CB8AC3E}">
        <p14:creationId xmlns:p14="http://schemas.microsoft.com/office/powerpoint/2010/main" val="1681524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BEA4118-3BB0-405C-B545-D89917539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83FAEA-B9D4-4D07-953D-B0B687D375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08D927F-266F-46E3-A8C3-E9FA8A1283F8}"/>
              </a:ext>
            </a:extLst>
          </p:cNvPr>
          <p:cNvSpPr txBox="1"/>
          <p:nvPr/>
        </p:nvSpPr>
        <p:spPr>
          <a:xfrm>
            <a:off x="3894157" y="309052"/>
            <a:ext cx="44036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3200" b="1" dirty="0">
                <a:solidFill>
                  <a:schemeClr val="accent1"/>
                </a:solidFill>
                <a:latin typeface="Eras Bold ITC" panose="020B0907030504020204" pitchFamily="34" charset="0"/>
              </a:rPr>
              <a:t>S</a:t>
            </a:r>
            <a:r>
              <a:rPr lang="es-CO" sz="3200" b="1" dirty="0">
                <a:latin typeface="Eras Bold ITC" panose="020B0907030504020204" pitchFamily="34" charset="0"/>
              </a:rPr>
              <a:t>EITON - ORDENAR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A4B1562-3D1D-45B1-98DE-E04D3E26F09A}"/>
              </a:ext>
            </a:extLst>
          </p:cNvPr>
          <p:cNvSpPr txBox="1"/>
          <p:nvPr/>
        </p:nvSpPr>
        <p:spPr>
          <a:xfrm>
            <a:off x="1227221" y="1414852"/>
            <a:ext cx="98177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dirty="0"/>
              <a:t>Aplica la frase un lugar para cada cosa y cada cosa en su lugar, destinar sitios exclusivos para la papelería, herramientas, repuestos, el inventario de elementos de protección personal, entre otros elementos. Además, establece un único código o sistema de archivo para la información física como para los datos informáticos.</a:t>
            </a:r>
          </a:p>
        </p:txBody>
      </p:sp>
      <p:pic>
        <p:nvPicPr>
          <p:cNvPr id="24" name="Imagen 23" descr="Emojis - Recursos didácticos">
            <a:extLst>
              <a:ext uri="{FF2B5EF4-FFF2-40B4-BE49-F238E27FC236}">
                <a16:creationId xmlns:a16="http://schemas.microsoft.com/office/drawing/2014/main" id="{53C871BA-5758-4CEE-9190-1BEAE286C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57" y="2955732"/>
            <a:ext cx="4411980" cy="330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7264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809</Words>
  <Application>Microsoft Office PowerPoint</Application>
  <PresentationFormat>Panorámica</PresentationFormat>
  <Paragraphs>151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Cooper Black</vt:lpstr>
      <vt:lpstr>Eras Bold ITC</vt:lpstr>
      <vt:lpstr>Roboto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Ruby Maria Tapasco Henao</dc:creator>
  <cp:lastModifiedBy>Ruby Maria Tapasco Henao</cp:lastModifiedBy>
  <cp:revision>3</cp:revision>
  <dcterms:created xsi:type="dcterms:W3CDTF">2021-06-29T03:19:20Z</dcterms:created>
  <dcterms:modified xsi:type="dcterms:W3CDTF">2022-04-20T03:38:32Z</dcterms:modified>
</cp:coreProperties>
</file>