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BA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3256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298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6793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0277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5565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3200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054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7854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1389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64951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9291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9605-EBF4-4462-BD54-D44C91992158}" type="datetimeFigureOut">
              <a:rPr lang="es-CO" smtClean="0"/>
              <a:pPr/>
              <a:t>21/12/2022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F2BB-3E93-4C55-996F-436DEE906DD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10048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560" y="2492982"/>
            <a:ext cx="4506627" cy="17509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560" y="5514473"/>
            <a:ext cx="4506627" cy="4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34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011" y="1070311"/>
            <a:ext cx="85473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600" dirty="0" smtClean="0">
                <a:latin typeface="Arial Black" panose="020B0A04020102020204" pitchFamily="34" charset="0"/>
              </a:rPr>
              <a:t>ADAPTÁNDOSE A LA JUBILACIÓN </a:t>
            </a:r>
          </a:p>
          <a:p>
            <a:pPr algn="ctr"/>
            <a:r>
              <a:rPr lang="es-CO" sz="4600" dirty="0" smtClean="0">
                <a:latin typeface="Arial Black" panose="020B0A04020102020204" pitchFamily="34" charset="0"/>
              </a:rPr>
              <a:t>UNA MIRADA A UN NUEVO PROYECTO DE VIDA.</a:t>
            </a:r>
          </a:p>
          <a:p>
            <a:pPr algn="ctr"/>
            <a:endParaRPr lang="es-CO" sz="4600" dirty="0" smtClean="0">
              <a:latin typeface="Arial Black" panose="020B0A04020102020204" pitchFamily="34" charset="0"/>
            </a:endParaRPr>
          </a:p>
          <a:p>
            <a:pPr algn="ctr"/>
            <a:endParaRPr lang="es-CO" sz="4600" dirty="0" smtClean="0">
              <a:latin typeface="Arial Black" panose="020B0A04020102020204" pitchFamily="34" charset="0"/>
            </a:endParaRPr>
          </a:p>
          <a:p>
            <a:pPr algn="ctr"/>
            <a:endParaRPr lang="es-CO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46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1691" b="83087"/>
          <a:stretch>
            <a:fillRect/>
          </a:stretch>
        </p:blipFill>
        <p:spPr>
          <a:xfrm>
            <a:off x="9176273" y="5540188"/>
            <a:ext cx="2710927" cy="1140311"/>
          </a:xfrm>
          <a:prstGeom prst="rect">
            <a:avLst/>
          </a:prstGeom>
        </p:spPr>
      </p:pic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214" t="6156" r="65733" b="87391"/>
          <a:stretch>
            <a:fillRect/>
          </a:stretch>
        </p:blipFill>
        <p:spPr>
          <a:xfrm>
            <a:off x="182880" y="5948979"/>
            <a:ext cx="2624866" cy="909021"/>
          </a:xfrm>
          <a:prstGeom prst="rect">
            <a:avLst/>
          </a:prstGeom>
        </p:spPr>
      </p:pic>
      <p:sp>
        <p:nvSpPr>
          <p:cNvPr id="10242" name="AutoShape 2" descr="Jubil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44" name="AutoShape 4" descr="Jubil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2" descr="Photo Prop Jubilación para imprimir | Feliz jubilacion, Jubilacion,  Letreros diverti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28" y="344245"/>
            <a:ext cx="10962044" cy="5593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1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728396" y="817581"/>
            <a:ext cx="9144000" cy="975378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Nuevo plan de vida</a:t>
            </a:r>
            <a:br>
              <a:rPr lang="es-CO" b="1" dirty="0" smtClean="0">
                <a:latin typeface="Arial" pitchFamily="34" charset="0"/>
                <a:cs typeface="Arial" pitchFamily="34" charset="0"/>
              </a:rPr>
            </a:b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41119" y="826565"/>
            <a:ext cx="9330465" cy="2056484"/>
          </a:xfrm>
        </p:spPr>
        <p:txBody>
          <a:bodyPr>
            <a:normAutofit/>
          </a:bodyPr>
          <a:lstStyle/>
          <a:p>
            <a:r>
              <a:rPr lang="es-ES" sz="3200" dirty="0" smtClean="0"/>
              <a:t>serie de metas u objetivos </a:t>
            </a:r>
          </a:p>
          <a:p>
            <a:r>
              <a:rPr lang="es-ES" sz="3200" dirty="0" smtClean="0"/>
              <a:t> que queremos cumplir en nuestra vida y las estrategias que usaremos para alcanzarlos.</a:t>
            </a:r>
            <a:endParaRPr lang="es-ES" sz="3200" dirty="0">
              <a:latin typeface="Arial Rounded MT Bold" pitchFamily="34" charset="0"/>
            </a:endParaRPr>
          </a:p>
        </p:txBody>
      </p:sp>
      <p:pic>
        <p:nvPicPr>
          <p:cNvPr id="7170" name="Picture 2" descr="5 claves para formar tu proyecto de v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257" y="2545715"/>
            <a:ext cx="5715000" cy="3467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14021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1691" b="83087"/>
          <a:stretch>
            <a:fillRect/>
          </a:stretch>
        </p:blipFill>
        <p:spPr>
          <a:xfrm>
            <a:off x="9176273" y="5540188"/>
            <a:ext cx="2710927" cy="1140311"/>
          </a:xfrm>
          <a:prstGeom prst="rect">
            <a:avLst/>
          </a:prstGeom>
        </p:spPr>
      </p:pic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214" t="6156" r="65733" b="87391"/>
          <a:stretch>
            <a:fillRect/>
          </a:stretch>
        </p:blipFill>
        <p:spPr>
          <a:xfrm>
            <a:off x="182880" y="5948979"/>
            <a:ext cx="2624866" cy="909021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1846729" y="484095"/>
            <a:ext cx="9144000" cy="2065470"/>
          </a:xfrm>
        </p:spPr>
        <p:txBody>
          <a:bodyPr>
            <a:normAutofit fontScale="90000"/>
          </a:bodyPr>
          <a:lstStyle/>
          <a:p>
            <a: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ASPECTOS DE LA VIDA DEBEMOS CONSIDERAR EN EL PLAN DE VIDA?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b="1" dirty="0"/>
          </a:p>
        </p:txBody>
      </p:sp>
      <p:sp>
        <p:nvSpPr>
          <p:cNvPr id="21" name="20 Rectángulo"/>
          <p:cNvSpPr/>
          <p:nvPr/>
        </p:nvSpPr>
        <p:spPr>
          <a:xfrm>
            <a:off x="462579" y="1792051"/>
            <a:ext cx="3442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Cultivar nuestra parte espiritual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084838" y="3212061"/>
            <a:ext cx="8459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hacer actividades que nos generen placer y pertenencia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149645" y="4104944"/>
            <a:ext cx="3334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Hacer actividad física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1448" y="4072673"/>
            <a:ext cx="3611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Aprender cosas nuevas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027408" y="2062342"/>
            <a:ext cx="7164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Buscar la convivencia constante con otras personas: amigos, familiares, colegas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194560" y="4720832"/>
            <a:ext cx="7304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Tener la cultura de ahorro. Si podemos, ahorrar y tener la tranquilidad de tener un sustento cuando ya no podamos o no deseemos trabajar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214021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214" t="6156" r="65733" b="87391"/>
          <a:stretch>
            <a:fillRect/>
          </a:stretch>
        </p:blipFill>
        <p:spPr>
          <a:xfrm>
            <a:off x="182880" y="5948979"/>
            <a:ext cx="2624866" cy="909021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1691" b="83087"/>
          <a:stretch>
            <a:fillRect/>
          </a:stretch>
        </p:blipFill>
        <p:spPr>
          <a:xfrm>
            <a:off x="9176273" y="5540188"/>
            <a:ext cx="2710927" cy="114031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58644" y="511891"/>
            <a:ext cx="8638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QUÉ SE DEBE HACER PARA LOGRAR UNA META</a:t>
            </a:r>
            <a:endParaRPr lang="es-ES" sz="2400" dirty="0"/>
          </a:p>
        </p:txBody>
      </p:sp>
      <p:pic>
        <p:nvPicPr>
          <p:cNvPr id="5122" name="Picture 2" descr="5 claves para potenciar el logro de metas personales - Intelect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960" y="1158858"/>
            <a:ext cx="5701553" cy="44673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14021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214" t="6156" r="65733" b="87391"/>
          <a:stretch>
            <a:fillRect/>
          </a:stretch>
        </p:blipFill>
        <p:spPr>
          <a:xfrm>
            <a:off x="182880" y="5948979"/>
            <a:ext cx="2624866" cy="909021"/>
          </a:xfrm>
          <a:prstGeom prst="rect">
            <a:avLst/>
          </a:prstGeom>
        </p:spPr>
      </p:pic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1691" b="83087"/>
          <a:stretch>
            <a:fillRect/>
          </a:stretch>
        </p:blipFill>
        <p:spPr>
          <a:xfrm>
            <a:off x="9176273" y="5540188"/>
            <a:ext cx="2710927" cy="1140311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25023" y="1619928"/>
            <a:ext cx="382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Seleccionar una </a:t>
            </a:r>
            <a:r>
              <a:rPr lang="es-ES" b="1" dirty="0" smtClean="0"/>
              <a:t>meta clara y detallada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7281070" y="1523112"/>
            <a:ext cx="412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Tener una </a:t>
            </a:r>
            <a:r>
              <a:rPr lang="es-ES" b="1" dirty="0" smtClean="0"/>
              <a:t>estrategia para lograr esa meta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3506993" y="4556766"/>
            <a:ext cx="5100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Acciones que vamos a tomar </a:t>
            </a:r>
            <a:r>
              <a:rPr lang="es-ES" dirty="0" smtClean="0"/>
              <a:t>para comenzar el plan.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4021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214" t="6156" r="65733" b="87391"/>
          <a:stretch>
            <a:fillRect/>
          </a:stretch>
        </p:blipFill>
        <p:spPr>
          <a:xfrm>
            <a:off x="182880" y="5948979"/>
            <a:ext cx="2624866" cy="909021"/>
          </a:xfrm>
          <a:prstGeom prst="rect">
            <a:avLst/>
          </a:prstGeom>
        </p:spPr>
      </p:pic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1691" b="83087"/>
          <a:stretch>
            <a:fillRect/>
          </a:stretch>
        </p:blipFill>
        <p:spPr>
          <a:xfrm>
            <a:off x="9176273" y="5540188"/>
            <a:ext cx="2710927" cy="1140311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7442" y="2656504"/>
            <a:ext cx="10515600" cy="1325563"/>
          </a:xfrm>
        </p:spPr>
        <p:txBody>
          <a:bodyPr/>
          <a:lstStyle/>
          <a:p>
            <a:pPr algn="ctr"/>
            <a:r>
              <a:rPr lang="es-CO" sz="8000" dirty="0" smtClean="0"/>
              <a:t>GRACIAS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40215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53</Words>
  <Application>Microsoft Office PowerPoint</Application>
  <PresentationFormat>Personalizado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Nuevo plan de vida </vt:lpstr>
      <vt:lpstr>  ASPECTOS DE LA VIDA DEBEMOS CONSIDERAR EN EL PLAN DE VIDA? </vt:lpstr>
      <vt:lpstr>Diapositiva 6</vt:lpstr>
      <vt:lpstr>Diapositiva 7</vt:lpstr>
      <vt:lpstr>GRACIAS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alberto gomez gonzales</dc:creator>
  <cp:lastModifiedBy>43828905</cp:lastModifiedBy>
  <cp:revision>33</cp:revision>
  <dcterms:created xsi:type="dcterms:W3CDTF">2020-04-16T16:54:31Z</dcterms:created>
  <dcterms:modified xsi:type="dcterms:W3CDTF">2022-12-21T14:35:40Z</dcterms:modified>
</cp:coreProperties>
</file>